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6"/>
  </p:sldMasterIdLst>
  <p:notesMasterIdLst>
    <p:notesMasterId r:id="rId21"/>
  </p:notesMasterIdLst>
  <p:handoutMasterIdLst>
    <p:handoutMasterId r:id="rId22"/>
  </p:handoutMasterIdLst>
  <p:sldIdLst>
    <p:sldId id="292" r:id="rId7"/>
    <p:sldId id="293" r:id="rId8"/>
    <p:sldId id="294" r:id="rId9"/>
    <p:sldId id="295" r:id="rId10"/>
    <p:sldId id="304" r:id="rId11"/>
    <p:sldId id="296" r:id="rId12"/>
    <p:sldId id="303" r:id="rId13"/>
    <p:sldId id="297" r:id="rId14"/>
    <p:sldId id="298" r:id="rId15"/>
    <p:sldId id="305" r:id="rId16"/>
    <p:sldId id="299" r:id="rId17"/>
    <p:sldId id="300" r:id="rId18"/>
    <p:sldId id="301" r:id="rId19"/>
    <p:sldId id="302" r:id="rId20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8482"/>
    <a:srgbClr val="40C3D5"/>
    <a:srgbClr val="2A307D"/>
    <a:srgbClr val="41C3D3"/>
    <a:srgbClr val="A8ECEA"/>
    <a:srgbClr val="2CB5B5"/>
    <a:srgbClr val="043585"/>
    <a:srgbClr val="90B6E6"/>
    <a:srgbClr val="00B8B7"/>
    <a:srgbClr val="60A1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677" autoAdjust="0"/>
    <p:restoredTop sz="96327" autoAdjust="0"/>
  </p:normalViewPr>
  <p:slideViewPr>
    <p:cSldViewPr showGuides="1">
      <p:cViewPr varScale="1">
        <p:scale>
          <a:sx n="113" d="100"/>
          <a:sy n="113" d="100"/>
        </p:scale>
        <p:origin x="126" y="5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520"/>
    </p:cViewPr>
  </p:sorterViewPr>
  <p:notesViewPr>
    <p:cSldViewPr>
      <p:cViewPr varScale="1">
        <p:scale>
          <a:sx n="144" d="100"/>
          <a:sy n="144" d="100"/>
        </p:scale>
        <p:origin x="4400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openxmlformats.org/officeDocument/2006/relationships/viewProps" Target="viewProps.xml"/><Relationship Id="rId23" Type="http://schemas.openxmlformats.org/officeDocument/2006/relationships/presProps" Target="presProps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495B684-CB43-4D62-82A4-06321C810B53}" type="doc">
      <dgm:prSet loTypeId="urn:microsoft.com/office/officeart/2005/8/layout/bProcess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b-NO"/>
        </a:p>
      </dgm:t>
    </dgm:pt>
    <dgm:pt modelId="{79D45D0E-3197-4D1E-99E1-B119810EAB4E}">
      <dgm:prSet phldrT="[Tekst]"/>
      <dgm:spPr>
        <a:solidFill>
          <a:srgbClr val="41C3D3"/>
        </a:solidFill>
      </dgm:spPr>
      <dgm:t>
        <a:bodyPr/>
        <a:lstStyle/>
        <a:p>
          <a:r>
            <a:rPr lang="nb-NO" dirty="0" smtClean="0"/>
            <a:t>1</a:t>
          </a:r>
          <a:endParaRPr lang="nb-NO" dirty="0"/>
        </a:p>
      </dgm:t>
    </dgm:pt>
    <dgm:pt modelId="{E4057CAE-7810-4B62-AE7B-2F93B7B83781}" type="parTrans" cxnId="{C33BA7F4-4FD4-4294-B709-BE9933EC05C1}">
      <dgm:prSet/>
      <dgm:spPr/>
      <dgm:t>
        <a:bodyPr/>
        <a:lstStyle/>
        <a:p>
          <a:endParaRPr lang="nb-NO"/>
        </a:p>
      </dgm:t>
    </dgm:pt>
    <dgm:pt modelId="{181A1012-A62E-4E41-AAC5-F1A44FB52CC3}" type="sibTrans" cxnId="{C33BA7F4-4FD4-4294-B709-BE9933EC05C1}">
      <dgm:prSet/>
      <dgm:spPr>
        <a:solidFill>
          <a:srgbClr val="2A307D"/>
        </a:solidFill>
      </dgm:spPr>
      <dgm:t>
        <a:bodyPr/>
        <a:lstStyle/>
        <a:p>
          <a:endParaRPr lang="nb-NO"/>
        </a:p>
      </dgm:t>
    </dgm:pt>
    <dgm:pt modelId="{0D0D455F-C11E-4192-A3F6-415903353E73}">
      <dgm:prSet phldrT="[Tekst]"/>
      <dgm:spPr>
        <a:solidFill>
          <a:srgbClr val="41C3D3"/>
        </a:solidFill>
      </dgm:spPr>
      <dgm:t>
        <a:bodyPr/>
        <a:lstStyle/>
        <a:p>
          <a:r>
            <a:rPr lang="nb-NO" dirty="0" smtClean="0"/>
            <a:t>2</a:t>
          </a:r>
          <a:endParaRPr lang="nb-NO" dirty="0"/>
        </a:p>
      </dgm:t>
    </dgm:pt>
    <dgm:pt modelId="{5DEF8C85-F8F3-463E-B379-F3FCDBAC0C25}" type="parTrans" cxnId="{4D8AB764-7653-446A-8878-30013AA9FC4C}">
      <dgm:prSet/>
      <dgm:spPr/>
      <dgm:t>
        <a:bodyPr/>
        <a:lstStyle/>
        <a:p>
          <a:endParaRPr lang="nb-NO"/>
        </a:p>
      </dgm:t>
    </dgm:pt>
    <dgm:pt modelId="{7CBED8C8-D34A-486F-A170-70EB3EB5E9E0}" type="sibTrans" cxnId="{4D8AB764-7653-446A-8878-30013AA9FC4C}">
      <dgm:prSet/>
      <dgm:spPr>
        <a:solidFill>
          <a:srgbClr val="2A307D"/>
        </a:solidFill>
      </dgm:spPr>
      <dgm:t>
        <a:bodyPr/>
        <a:lstStyle/>
        <a:p>
          <a:endParaRPr lang="nb-NO"/>
        </a:p>
      </dgm:t>
    </dgm:pt>
    <dgm:pt modelId="{5B891E70-CE57-495A-A78F-97B4B3A64205}">
      <dgm:prSet phldrT="[Tekst]"/>
      <dgm:spPr>
        <a:solidFill>
          <a:srgbClr val="41C3D3"/>
        </a:solidFill>
      </dgm:spPr>
      <dgm:t>
        <a:bodyPr/>
        <a:lstStyle/>
        <a:p>
          <a:r>
            <a:rPr lang="nb-NO" dirty="0" smtClean="0"/>
            <a:t>3</a:t>
          </a:r>
          <a:endParaRPr lang="nb-NO" dirty="0"/>
        </a:p>
      </dgm:t>
    </dgm:pt>
    <dgm:pt modelId="{711F183D-F913-4C97-86E7-34A81412E178}" type="parTrans" cxnId="{7AC84F98-1E97-4EDB-A1FA-63395DFD4182}">
      <dgm:prSet/>
      <dgm:spPr/>
      <dgm:t>
        <a:bodyPr/>
        <a:lstStyle/>
        <a:p>
          <a:endParaRPr lang="nb-NO"/>
        </a:p>
      </dgm:t>
    </dgm:pt>
    <dgm:pt modelId="{C45E73D9-4B99-4573-958A-3547D58547A0}" type="sibTrans" cxnId="{7AC84F98-1E97-4EDB-A1FA-63395DFD4182}">
      <dgm:prSet/>
      <dgm:spPr>
        <a:solidFill>
          <a:srgbClr val="2A307D"/>
        </a:solidFill>
      </dgm:spPr>
      <dgm:t>
        <a:bodyPr/>
        <a:lstStyle/>
        <a:p>
          <a:endParaRPr lang="nb-NO"/>
        </a:p>
      </dgm:t>
    </dgm:pt>
    <dgm:pt modelId="{2B0D4FDF-5835-459D-9166-9D1F92039225}">
      <dgm:prSet phldrT="[Tekst]"/>
      <dgm:spPr>
        <a:solidFill>
          <a:srgbClr val="41C3D3"/>
        </a:solidFill>
      </dgm:spPr>
      <dgm:t>
        <a:bodyPr/>
        <a:lstStyle/>
        <a:p>
          <a:r>
            <a:rPr lang="nb-NO" dirty="0" smtClean="0"/>
            <a:t>4</a:t>
          </a:r>
          <a:endParaRPr lang="nb-NO" dirty="0"/>
        </a:p>
      </dgm:t>
    </dgm:pt>
    <dgm:pt modelId="{AD95488E-7CC1-4F6F-A7BB-CB59B7C619FD}" type="parTrans" cxnId="{8FB31BA2-1F3A-4117-A083-BFAE45DF612D}">
      <dgm:prSet/>
      <dgm:spPr/>
      <dgm:t>
        <a:bodyPr/>
        <a:lstStyle/>
        <a:p>
          <a:endParaRPr lang="nb-NO"/>
        </a:p>
      </dgm:t>
    </dgm:pt>
    <dgm:pt modelId="{B66883C4-38E0-495C-BAE4-E5A5C84CE611}" type="sibTrans" cxnId="{8FB31BA2-1F3A-4117-A083-BFAE45DF612D}">
      <dgm:prSet/>
      <dgm:spPr>
        <a:solidFill>
          <a:srgbClr val="2A307D"/>
        </a:solidFill>
      </dgm:spPr>
      <dgm:t>
        <a:bodyPr/>
        <a:lstStyle/>
        <a:p>
          <a:endParaRPr lang="nb-NO"/>
        </a:p>
      </dgm:t>
    </dgm:pt>
    <dgm:pt modelId="{AEBD77FD-51CE-4975-892B-95F6DEDADAC7}">
      <dgm:prSet phldrT="[Tekst]"/>
      <dgm:spPr>
        <a:solidFill>
          <a:srgbClr val="41C3D3"/>
        </a:solidFill>
      </dgm:spPr>
      <dgm:t>
        <a:bodyPr/>
        <a:lstStyle/>
        <a:p>
          <a:r>
            <a:rPr lang="nb-NO" dirty="0" smtClean="0"/>
            <a:t>5</a:t>
          </a:r>
          <a:endParaRPr lang="nb-NO" dirty="0"/>
        </a:p>
      </dgm:t>
    </dgm:pt>
    <dgm:pt modelId="{EECD759E-962C-4EBB-AABE-BEF207A22E50}" type="parTrans" cxnId="{BB93FB18-86E5-4E96-BD0D-4768B42222BB}">
      <dgm:prSet/>
      <dgm:spPr/>
      <dgm:t>
        <a:bodyPr/>
        <a:lstStyle/>
        <a:p>
          <a:endParaRPr lang="nb-NO"/>
        </a:p>
      </dgm:t>
    </dgm:pt>
    <dgm:pt modelId="{57FA803A-03D4-4A03-A335-FAC4FB61C745}" type="sibTrans" cxnId="{BB93FB18-86E5-4E96-BD0D-4768B42222BB}">
      <dgm:prSet/>
      <dgm:spPr>
        <a:solidFill>
          <a:srgbClr val="2A307D"/>
        </a:solidFill>
      </dgm:spPr>
      <dgm:t>
        <a:bodyPr/>
        <a:lstStyle/>
        <a:p>
          <a:endParaRPr lang="nb-NO"/>
        </a:p>
      </dgm:t>
    </dgm:pt>
    <dgm:pt modelId="{131369A3-AA4B-43C7-BD51-8B9B0460E373}">
      <dgm:prSet phldrT="[Tekst]"/>
      <dgm:spPr>
        <a:solidFill>
          <a:srgbClr val="41C3D3"/>
        </a:solidFill>
      </dgm:spPr>
      <dgm:t>
        <a:bodyPr/>
        <a:lstStyle/>
        <a:p>
          <a:r>
            <a:rPr lang="nb-NO" dirty="0" smtClean="0"/>
            <a:t>6</a:t>
          </a:r>
          <a:endParaRPr lang="nb-NO" dirty="0"/>
        </a:p>
      </dgm:t>
    </dgm:pt>
    <dgm:pt modelId="{B27BE2A1-18F8-451F-8E0A-00165A45D33E}" type="parTrans" cxnId="{8ABA2991-76FA-4C1D-8EB2-72E630575F9A}">
      <dgm:prSet/>
      <dgm:spPr/>
      <dgm:t>
        <a:bodyPr/>
        <a:lstStyle/>
        <a:p>
          <a:endParaRPr lang="nb-NO"/>
        </a:p>
      </dgm:t>
    </dgm:pt>
    <dgm:pt modelId="{954E6BFB-4FE7-4B84-9DAE-41899D5E0603}" type="sibTrans" cxnId="{8ABA2991-76FA-4C1D-8EB2-72E630575F9A}">
      <dgm:prSet/>
      <dgm:spPr/>
      <dgm:t>
        <a:bodyPr/>
        <a:lstStyle/>
        <a:p>
          <a:endParaRPr lang="nb-NO"/>
        </a:p>
      </dgm:t>
    </dgm:pt>
    <dgm:pt modelId="{41AC7066-19DA-46F8-868B-73BB9E5B2384}" type="pres">
      <dgm:prSet presAssocID="{1495B684-CB43-4D62-82A4-06321C810B53}" presName="diagram" presStyleCnt="0">
        <dgm:presLayoutVars>
          <dgm:dir/>
          <dgm:resizeHandles/>
        </dgm:presLayoutVars>
      </dgm:prSet>
      <dgm:spPr/>
      <dgm:t>
        <a:bodyPr/>
        <a:lstStyle/>
        <a:p>
          <a:endParaRPr lang="nb-NO"/>
        </a:p>
      </dgm:t>
    </dgm:pt>
    <dgm:pt modelId="{A4D5B83E-E09D-48FC-9504-7550DB735770}" type="pres">
      <dgm:prSet presAssocID="{79D45D0E-3197-4D1E-99E1-B119810EAB4E}" presName="firstNode" presStyleLbl="node1" presStyleIdx="0" presStyleCnt="6" custLinFactNeighborX="-1939" custLinFactNeighborY="-947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6DB2F5E6-BB74-4ECC-A83B-41324DF37D04}" type="pres">
      <dgm:prSet presAssocID="{181A1012-A62E-4E41-AAC5-F1A44FB52CC3}" presName="sibTrans" presStyleLbl="sibTrans2D1" presStyleIdx="0" presStyleCnt="5"/>
      <dgm:spPr/>
      <dgm:t>
        <a:bodyPr/>
        <a:lstStyle/>
        <a:p>
          <a:endParaRPr lang="nb-NO"/>
        </a:p>
      </dgm:t>
    </dgm:pt>
    <dgm:pt modelId="{65630DA8-B69A-48DE-B447-E31428F0A1D8}" type="pres">
      <dgm:prSet presAssocID="{0D0D455F-C11E-4192-A3F6-415903353E73}" presName="middleNode" presStyleCnt="0"/>
      <dgm:spPr/>
    </dgm:pt>
    <dgm:pt modelId="{33365D06-AD75-4566-A0B9-18598BEA4483}" type="pres">
      <dgm:prSet presAssocID="{0D0D455F-C11E-4192-A3F6-415903353E73}" presName="padding" presStyleLbl="node1" presStyleIdx="0" presStyleCnt="6"/>
      <dgm:spPr/>
    </dgm:pt>
    <dgm:pt modelId="{99FB435B-89C1-4A67-9515-C3C8504E8822}" type="pres">
      <dgm:prSet presAssocID="{0D0D455F-C11E-4192-A3F6-415903353E73}" presName="shape" presStyleLbl="node1" presStyleIdx="1" presStyleCnt="6" custLinFactNeighborX="-2907" custLinFactNeighborY="-1420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CA3B7154-00DF-4DDB-8DAE-2FF97B84A513}" type="pres">
      <dgm:prSet presAssocID="{7CBED8C8-D34A-486F-A170-70EB3EB5E9E0}" presName="sibTrans" presStyleLbl="sibTrans2D1" presStyleIdx="1" presStyleCnt="5" custLinFactNeighborX="-7778" custLinFactNeighborY="-4307"/>
      <dgm:spPr/>
      <dgm:t>
        <a:bodyPr/>
        <a:lstStyle/>
        <a:p>
          <a:endParaRPr lang="nb-NO"/>
        </a:p>
      </dgm:t>
    </dgm:pt>
    <dgm:pt modelId="{C284F041-1445-4C57-B7BA-B09674575153}" type="pres">
      <dgm:prSet presAssocID="{5B891E70-CE57-495A-A78F-97B4B3A64205}" presName="middleNode" presStyleCnt="0"/>
      <dgm:spPr/>
    </dgm:pt>
    <dgm:pt modelId="{C609547C-5D0C-4514-9FA9-AD245B015749}" type="pres">
      <dgm:prSet presAssocID="{5B891E70-CE57-495A-A78F-97B4B3A64205}" presName="padding" presStyleLbl="node1" presStyleIdx="1" presStyleCnt="6"/>
      <dgm:spPr/>
    </dgm:pt>
    <dgm:pt modelId="{BCA2C8F2-6AE5-43FE-906E-B5E69AEF1BAC}" type="pres">
      <dgm:prSet presAssocID="{5B891E70-CE57-495A-A78F-97B4B3A64205}" presName="shape" presStyleLbl="node1" presStyleIdx="2" presStyleCnt="6" custLinFactNeighborX="-2907" custLinFactNeighborY="-1420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0EF4AD39-0251-4698-B1CA-DFDFEA9F4D38}" type="pres">
      <dgm:prSet presAssocID="{C45E73D9-4B99-4573-958A-3547D58547A0}" presName="sibTrans" presStyleLbl="sibTrans2D1" presStyleIdx="2" presStyleCnt="5" custLinFactNeighborX="-7778" custLinFactNeighborY="-4307"/>
      <dgm:spPr/>
      <dgm:t>
        <a:bodyPr/>
        <a:lstStyle/>
        <a:p>
          <a:endParaRPr lang="nb-NO"/>
        </a:p>
      </dgm:t>
    </dgm:pt>
    <dgm:pt modelId="{2F5E0E9C-178B-4556-A220-8022F5AFDB78}" type="pres">
      <dgm:prSet presAssocID="{2B0D4FDF-5835-459D-9166-9D1F92039225}" presName="middleNode" presStyleCnt="0"/>
      <dgm:spPr/>
    </dgm:pt>
    <dgm:pt modelId="{93CEA4B9-35A5-489D-81B2-ED58F7268694}" type="pres">
      <dgm:prSet presAssocID="{2B0D4FDF-5835-459D-9166-9D1F92039225}" presName="padding" presStyleLbl="node1" presStyleIdx="2" presStyleCnt="6"/>
      <dgm:spPr/>
    </dgm:pt>
    <dgm:pt modelId="{6B13C8E7-B99A-4C0D-BD7A-D5D622E8F217}" type="pres">
      <dgm:prSet presAssocID="{2B0D4FDF-5835-459D-9166-9D1F92039225}" presName="shape" presStyleLbl="node1" presStyleIdx="3" presStyleCnt="6" custLinFactNeighborX="-2907" custLinFactNeighborY="-1420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811CD8DC-A425-4510-8C10-5AA92F6570FC}" type="pres">
      <dgm:prSet presAssocID="{B66883C4-38E0-495C-BAE4-E5A5C84CE611}" presName="sibTrans" presStyleLbl="sibTrans2D1" presStyleIdx="3" presStyleCnt="5" custLinFactNeighborX="-7778" custLinFactNeighborY="-4307"/>
      <dgm:spPr/>
      <dgm:t>
        <a:bodyPr/>
        <a:lstStyle/>
        <a:p>
          <a:endParaRPr lang="nb-NO"/>
        </a:p>
      </dgm:t>
    </dgm:pt>
    <dgm:pt modelId="{37B3E1A8-46AB-4C50-B86C-617040FCC8CB}" type="pres">
      <dgm:prSet presAssocID="{AEBD77FD-51CE-4975-892B-95F6DEDADAC7}" presName="middleNode" presStyleCnt="0"/>
      <dgm:spPr/>
    </dgm:pt>
    <dgm:pt modelId="{CBACCEF8-4765-45BD-BB00-43B0E158A450}" type="pres">
      <dgm:prSet presAssocID="{AEBD77FD-51CE-4975-892B-95F6DEDADAC7}" presName="padding" presStyleLbl="node1" presStyleIdx="3" presStyleCnt="6"/>
      <dgm:spPr/>
    </dgm:pt>
    <dgm:pt modelId="{CD1F3194-ECAD-4E77-AE53-8285ABC0866B}" type="pres">
      <dgm:prSet presAssocID="{AEBD77FD-51CE-4975-892B-95F6DEDADAC7}" presName="shape" presStyleLbl="node1" presStyleIdx="4" presStyleCnt="6" custScaleX="127779" custScaleY="125289" custLinFactNeighborX="-3229" custLinFactNeighborY="1042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181AEA7E-9C9E-4154-AECC-3C43283DEB1B}" type="pres">
      <dgm:prSet presAssocID="{57FA803A-03D4-4A03-A335-FAC4FB61C745}" presName="sibTrans" presStyleLbl="sibTrans2D1" presStyleIdx="4" presStyleCnt="5"/>
      <dgm:spPr/>
      <dgm:t>
        <a:bodyPr/>
        <a:lstStyle/>
        <a:p>
          <a:endParaRPr lang="nb-NO"/>
        </a:p>
      </dgm:t>
    </dgm:pt>
    <dgm:pt modelId="{9594E6DF-54C8-40D0-9804-4EFFABD28BDB}" type="pres">
      <dgm:prSet presAssocID="{131369A3-AA4B-43C7-BD51-8B9B0460E373}" presName="lastNode" presStyleLbl="node1" presStyleIdx="5" presStyleCnt="6" custScaleX="53318" custScaleY="51600" custLinFactNeighborX="-1939" custLinFactNeighborY="-14982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</dgm:ptLst>
  <dgm:cxnLst>
    <dgm:cxn modelId="{5E208BAD-30C5-4160-92EF-A4A2880BD8CF}" type="presOf" srcId="{2B0D4FDF-5835-459D-9166-9D1F92039225}" destId="{6B13C8E7-B99A-4C0D-BD7A-D5D622E8F217}" srcOrd="0" destOrd="0" presId="urn:microsoft.com/office/officeart/2005/8/layout/bProcess2"/>
    <dgm:cxn modelId="{8ABA2991-76FA-4C1D-8EB2-72E630575F9A}" srcId="{1495B684-CB43-4D62-82A4-06321C810B53}" destId="{131369A3-AA4B-43C7-BD51-8B9B0460E373}" srcOrd="5" destOrd="0" parTransId="{B27BE2A1-18F8-451F-8E0A-00165A45D33E}" sibTransId="{954E6BFB-4FE7-4B84-9DAE-41899D5E0603}"/>
    <dgm:cxn modelId="{C33BA7F4-4FD4-4294-B709-BE9933EC05C1}" srcId="{1495B684-CB43-4D62-82A4-06321C810B53}" destId="{79D45D0E-3197-4D1E-99E1-B119810EAB4E}" srcOrd="0" destOrd="0" parTransId="{E4057CAE-7810-4B62-AE7B-2F93B7B83781}" sibTransId="{181A1012-A62E-4E41-AAC5-F1A44FB52CC3}"/>
    <dgm:cxn modelId="{39F5D7AD-73A5-4A3D-B759-47465E2412A3}" type="presOf" srcId="{C45E73D9-4B99-4573-958A-3547D58547A0}" destId="{0EF4AD39-0251-4698-B1CA-DFDFEA9F4D38}" srcOrd="0" destOrd="0" presId="urn:microsoft.com/office/officeart/2005/8/layout/bProcess2"/>
    <dgm:cxn modelId="{4D8AB764-7653-446A-8878-30013AA9FC4C}" srcId="{1495B684-CB43-4D62-82A4-06321C810B53}" destId="{0D0D455F-C11E-4192-A3F6-415903353E73}" srcOrd="1" destOrd="0" parTransId="{5DEF8C85-F8F3-463E-B379-F3FCDBAC0C25}" sibTransId="{7CBED8C8-D34A-486F-A170-70EB3EB5E9E0}"/>
    <dgm:cxn modelId="{1866AF6D-2D94-42EF-BE0D-B0870BCA80D2}" type="presOf" srcId="{AEBD77FD-51CE-4975-892B-95F6DEDADAC7}" destId="{CD1F3194-ECAD-4E77-AE53-8285ABC0866B}" srcOrd="0" destOrd="0" presId="urn:microsoft.com/office/officeart/2005/8/layout/bProcess2"/>
    <dgm:cxn modelId="{764EDF40-4336-4E71-8490-E217E723CE37}" type="presOf" srcId="{57FA803A-03D4-4A03-A335-FAC4FB61C745}" destId="{181AEA7E-9C9E-4154-AECC-3C43283DEB1B}" srcOrd="0" destOrd="0" presId="urn:microsoft.com/office/officeart/2005/8/layout/bProcess2"/>
    <dgm:cxn modelId="{69239D57-6E8E-4937-B931-13E77A5E1842}" type="presOf" srcId="{79D45D0E-3197-4D1E-99E1-B119810EAB4E}" destId="{A4D5B83E-E09D-48FC-9504-7550DB735770}" srcOrd="0" destOrd="0" presId="urn:microsoft.com/office/officeart/2005/8/layout/bProcess2"/>
    <dgm:cxn modelId="{556028B4-D7CC-4C3E-B252-E2E73F51B43C}" type="presOf" srcId="{1495B684-CB43-4D62-82A4-06321C810B53}" destId="{41AC7066-19DA-46F8-868B-73BB9E5B2384}" srcOrd="0" destOrd="0" presId="urn:microsoft.com/office/officeart/2005/8/layout/bProcess2"/>
    <dgm:cxn modelId="{8FB31BA2-1F3A-4117-A083-BFAE45DF612D}" srcId="{1495B684-CB43-4D62-82A4-06321C810B53}" destId="{2B0D4FDF-5835-459D-9166-9D1F92039225}" srcOrd="3" destOrd="0" parTransId="{AD95488E-7CC1-4F6F-A7BB-CB59B7C619FD}" sibTransId="{B66883C4-38E0-495C-BAE4-E5A5C84CE611}"/>
    <dgm:cxn modelId="{8E9A1068-9E51-415A-9B0F-145BB2C057D6}" type="presOf" srcId="{0D0D455F-C11E-4192-A3F6-415903353E73}" destId="{99FB435B-89C1-4A67-9515-C3C8504E8822}" srcOrd="0" destOrd="0" presId="urn:microsoft.com/office/officeart/2005/8/layout/bProcess2"/>
    <dgm:cxn modelId="{98608101-953A-409E-9F74-2548074F9E14}" type="presOf" srcId="{131369A3-AA4B-43C7-BD51-8B9B0460E373}" destId="{9594E6DF-54C8-40D0-9804-4EFFABD28BDB}" srcOrd="0" destOrd="0" presId="urn:microsoft.com/office/officeart/2005/8/layout/bProcess2"/>
    <dgm:cxn modelId="{7AC84F98-1E97-4EDB-A1FA-63395DFD4182}" srcId="{1495B684-CB43-4D62-82A4-06321C810B53}" destId="{5B891E70-CE57-495A-A78F-97B4B3A64205}" srcOrd="2" destOrd="0" parTransId="{711F183D-F913-4C97-86E7-34A81412E178}" sibTransId="{C45E73D9-4B99-4573-958A-3547D58547A0}"/>
    <dgm:cxn modelId="{BB93FB18-86E5-4E96-BD0D-4768B42222BB}" srcId="{1495B684-CB43-4D62-82A4-06321C810B53}" destId="{AEBD77FD-51CE-4975-892B-95F6DEDADAC7}" srcOrd="4" destOrd="0" parTransId="{EECD759E-962C-4EBB-AABE-BEF207A22E50}" sibTransId="{57FA803A-03D4-4A03-A335-FAC4FB61C745}"/>
    <dgm:cxn modelId="{A6FFA9FE-03CB-4CF2-8C00-D193FFED0724}" type="presOf" srcId="{B66883C4-38E0-495C-BAE4-E5A5C84CE611}" destId="{811CD8DC-A425-4510-8C10-5AA92F6570FC}" srcOrd="0" destOrd="0" presId="urn:microsoft.com/office/officeart/2005/8/layout/bProcess2"/>
    <dgm:cxn modelId="{549E750D-1DA6-4E05-8D2D-F8AC11ABEA50}" type="presOf" srcId="{7CBED8C8-D34A-486F-A170-70EB3EB5E9E0}" destId="{CA3B7154-00DF-4DDB-8DAE-2FF97B84A513}" srcOrd="0" destOrd="0" presId="urn:microsoft.com/office/officeart/2005/8/layout/bProcess2"/>
    <dgm:cxn modelId="{845F2999-86A3-4A03-BB6B-CA86BD334014}" type="presOf" srcId="{181A1012-A62E-4E41-AAC5-F1A44FB52CC3}" destId="{6DB2F5E6-BB74-4ECC-A83B-41324DF37D04}" srcOrd="0" destOrd="0" presId="urn:microsoft.com/office/officeart/2005/8/layout/bProcess2"/>
    <dgm:cxn modelId="{186DD257-B127-47A8-B19C-929992A10900}" type="presOf" srcId="{5B891E70-CE57-495A-A78F-97B4B3A64205}" destId="{BCA2C8F2-6AE5-43FE-906E-B5E69AEF1BAC}" srcOrd="0" destOrd="0" presId="urn:microsoft.com/office/officeart/2005/8/layout/bProcess2"/>
    <dgm:cxn modelId="{25E29DC8-5FFB-40CC-9D73-A8BFAF19090A}" type="presParOf" srcId="{41AC7066-19DA-46F8-868B-73BB9E5B2384}" destId="{A4D5B83E-E09D-48FC-9504-7550DB735770}" srcOrd="0" destOrd="0" presId="urn:microsoft.com/office/officeart/2005/8/layout/bProcess2"/>
    <dgm:cxn modelId="{0FB91B4D-01C0-44A3-A812-5CB93F02205F}" type="presParOf" srcId="{41AC7066-19DA-46F8-868B-73BB9E5B2384}" destId="{6DB2F5E6-BB74-4ECC-A83B-41324DF37D04}" srcOrd="1" destOrd="0" presId="urn:microsoft.com/office/officeart/2005/8/layout/bProcess2"/>
    <dgm:cxn modelId="{489879CF-C2FB-441E-BEF8-9FCBF1A76536}" type="presParOf" srcId="{41AC7066-19DA-46F8-868B-73BB9E5B2384}" destId="{65630DA8-B69A-48DE-B447-E31428F0A1D8}" srcOrd="2" destOrd="0" presId="urn:microsoft.com/office/officeart/2005/8/layout/bProcess2"/>
    <dgm:cxn modelId="{B5BCBC9E-F292-4A31-8F23-A02F1D0E74DB}" type="presParOf" srcId="{65630DA8-B69A-48DE-B447-E31428F0A1D8}" destId="{33365D06-AD75-4566-A0B9-18598BEA4483}" srcOrd="0" destOrd="0" presId="urn:microsoft.com/office/officeart/2005/8/layout/bProcess2"/>
    <dgm:cxn modelId="{BA422A84-77B6-4CA6-907D-5A9099AD2748}" type="presParOf" srcId="{65630DA8-B69A-48DE-B447-E31428F0A1D8}" destId="{99FB435B-89C1-4A67-9515-C3C8504E8822}" srcOrd="1" destOrd="0" presId="urn:microsoft.com/office/officeart/2005/8/layout/bProcess2"/>
    <dgm:cxn modelId="{45FCB7AB-D79C-4B36-A2A5-270B92B3F1A8}" type="presParOf" srcId="{41AC7066-19DA-46F8-868B-73BB9E5B2384}" destId="{CA3B7154-00DF-4DDB-8DAE-2FF97B84A513}" srcOrd="3" destOrd="0" presId="urn:microsoft.com/office/officeart/2005/8/layout/bProcess2"/>
    <dgm:cxn modelId="{7D1D0C03-6EFB-4039-AC39-57EBC6F9E824}" type="presParOf" srcId="{41AC7066-19DA-46F8-868B-73BB9E5B2384}" destId="{C284F041-1445-4C57-B7BA-B09674575153}" srcOrd="4" destOrd="0" presId="urn:microsoft.com/office/officeart/2005/8/layout/bProcess2"/>
    <dgm:cxn modelId="{1CD2F230-6C89-400A-B28C-905FDE9D4D3E}" type="presParOf" srcId="{C284F041-1445-4C57-B7BA-B09674575153}" destId="{C609547C-5D0C-4514-9FA9-AD245B015749}" srcOrd="0" destOrd="0" presId="urn:microsoft.com/office/officeart/2005/8/layout/bProcess2"/>
    <dgm:cxn modelId="{A41217E4-324E-42D9-903F-CD4DC5D46B2F}" type="presParOf" srcId="{C284F041-1445-4C57-B7BA-B09674575153}" destId="{BCA2C8F2-6AE5-43FE-906E-B5E69AEF1BAC}" srcOrd="1" destOrd="0" presId="urn:microsoft.com/office/officeart/2005/8/layout/bProcess2"/>
    <dgm:cxn modelId="{D630A55F-2B12-4FC6-87FB-7943980FAA8D}" type="presParOf" srcId="{41AC7066-19DA-46F8-868B-73BB9E5B2384}" destId="{0EF4AD39-0251-4698-B1CA-DFDFEA9F4D38}" srcOrd="5" destOrd="0" presId="urn:microsoft.com/office/officeart/2005/8/layout/bProcess2"/>
    <dgm:cxn modelId="{44C119D0-4A2B-4D8C-BB11-DCD91B5E45B8}" type="presParOf" srcId="{41AC7066-19DA-46F8-868B-73BB9E5B2384}" destId="{2F5E0E9C-178B-4556-A220-8022F5AFDB78}" srcOrd="6" destOrd="0" presId="urn:microsoft.com/office/officeart/2005/8/layout/bProcess2"/>
    <dgm:cxn modelId="{2FD46733-3FAA-450A-95CD-4D11840A6763}" type="presParOf" srcId="{2F5E0E9C-178B-4556-A220-8022F5AFDB78}" destId="{93CEA4B9-35A5-489D-81B2-ED58F7268694}" srcOrd="0" destOrd="0" presId="urn:microsoft.com/office/officeart/2005/8/layout/bProcess2"/>
    <dgm:cxn modelId="{B8BA318B-C3FE-41B3-8AFD-C65D5C42693D}" type="presParOf" srcId="{2F5E0E9C-178B-4556-A220-8022F5AFDB78}" destId="{6B13C8E7-B99A-4C0D-BD7A-D5D622E8F217}" srcOrd="1" destOrd="0" presId="urn:microsoft.com/office/officeart/2005/8/layout/bProcess2"/>
    <dgm:cxn modelId="{42E41DDC-1125-44DA-BFC4-E06988C0B7F4}" type="presParOf" srcId="{41AC7066-19DA-46F8-868B-73BB9E5B2384}" destId="{811CD8DC-A425-4510-8C10-5AA92F6570FC}" srcOrd="7" destOrd="0" presId="urn:microsoft.com/office/officeart/2005/8/layout/bProcess2"/>
    <dgm:cxn modelId="{93D9C5F4-C970-4F34-919D-D131CA63BCF9}" type="presParOf" srcId="{41AC7066-19DA-46F8-868B-73BB9E5B2384}" destId="{37B3E1A8-46AB-4C50-B86C-617040FCC8CB}" srcOrd="8" destOrd="0" presId="urn:microsoft.com/office/officeart/2005/8/layout/bProcess2"/>
    <dgm:cxn modelId="{12D72832-3B1A-4A04-8C05-CE1B2716541C}" type="presParOf" srcId="{37B3E1A8-46AB-4C50-B86C-617040FCC8CB}" destId="{CBACCEF8-4765-45BD-BB00-43B0E158A450}" srcOrd="0" destOrd="0" presId="urn:microsoft.com/office/officeart/2005/8/layout/bProcess2"/>
    <dgm:cxn modelId="{6AE595FE-509E-4042-B3D0-770426C03317}" type="presParOf" srcId="{37B3E1A8-46AB-4C50-B86C-617040FCC8CB}" destId="{CD1F3194-ECAD-4E77-AE53-8285ABC0866B}" srcOrd="1" destOrd="0" presId="urn:microsoft.com/office/officeart/2005/8/layout/bProcess2"/>
    <dgm:cxn modelId="{EB5846D9-31A4-49AF-8DEA-E71375EEC052}" type="presParOf" srcId="{41AC7066-19DA-46F8-868B-73BB9E5B2384}" destId="{181AEA7E-9C9E-4154-AECC-3C43283DEB1B}" srcOrd="9" destOrd="0" presId="urn:microsoft.com/office/officeart/2005/8/layout/bProcess2"/>
    <dgm:cxn modelId="{1042C08C-7AF5-4C57-B238-3A951DB0F085}" type="presParOf" srcId="{41AC7066-19DA-46F8-868B-73BB9E5B2384}" destId="{9594E6DF-54C8-40D0-9804-4EFFABD28BDB}" srcOrd="10" destOrd="0" presId="urn:microsoft.com/office/officeart/2005/8/layout/b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495B684-CB43-4D62-82A4-06321C810B53}" type="doc">
      <dgm:prSet loTypeId="urn:microsoft.com/office/officeart/2005/8/layout/bProcess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b-NO"/>
        </a:p>
      </dgm:t>
    </dgm:pt>
    <dgm:pt modelId="{79D45D0E-3197-4D1E-99E1-B119810EAB4E}">
      <dgm:prSet phldrT="[Tekst]"/>
      <dgm:spPr>
        <a:solidFill>
          <a:srgbClr val="2CB5B5"/>
        </a:solidFill>
      </dgm:spPr>
      <dgm:t>
        <a:bodyPr/>
        <a:lstStyle/>
        <a:p>
          <a:r>
            <a:rPr lang="nb-NO" dirty="0" smtClean="0"/>
            <a:t>1</a:t>
          </a:r>
          <a:endParaRPr lang="nb-NO" dirty="0"/>
        </a:p>
      </dgm:t>
    </dgm:pt>
    <dgm:pt modelId="{E4057CAE-7810-4B62-AE7B-2F93B7B83781}" type="parTrans" cxnId="{C33BA7F4-4FD4-4294-B709-BE9933EC05C1}">
      <dgm:prSet/>
      <dgm:spPr/>
      <dgm:t>
        <a:bodyPr/>
        <a:lstStyle/>
        <a:p>
          <a:endParaRPr lang="nb-NO"/>
        </a:p>
      </dgm:t>
    </dgm:pt>
    <dgm:pt modelId="{181A1012-A62E-4E41-AAC5-F1A44FB52CC3}" type="sibTrans" cxnId="{C33BA7F4-4FD4-4294-B709-BE9933EC05C1}">
      <dgm:prSet/>
      <dgm:spPr>
        <a:solidFill>
          <a:srgbClr val="A8ECEA"/>
        </a:solidFill>
      </dgm:spPr>
      <dgm:t>
        <a:bodyPr/>
        <a:lstStyle/>
        <a:p>
          <a:endParaRPr lang="nb-NO"/>
        </a:p>
      </dgm:t>
    </dgm:pt>
    <dgm:pt modelId="{0D0D455F-C11E-4192-A3F6-415903353E73}">
      <dgm:prSet phldrT="[Tekst]"/>
      <dgm:spPr>
        <a:solidFill>
          <a:srgbClr val="2CB5B5"/>
        </a:solidFill>
      </dgm:spPr>
      <dgm:t>
        <a:bodyPr/>
        <a:lstStyle/>
        <a:p>
          <a:r>
            <a:rPr lang="nb-NO" dirty="0" smtClean="0"/>
            <a:t>2</a:t>
          </a:r>
          <a:endParaRPr lang="nb-NO" dirty="0"/>
        </a:p>
      </dgm:t>
    </dgm:pt>
    <dgm:pt modelId="{5DEF8C85-F8F3-463E-B379-F3FCDBAC0C25}" type="parTrans" cxnId="{4D8AB764-7653-446A-8878-30013AA9FC4C}">
      <dgm:prSet/>
      <dgm:spPr/>
      <dgm:t>
        <a:bodyPr/>
        <a:lstStyle/>
        <a:p>
          <a:endParaRPr lang="nb-NO"/>
        </a:p>
      </dgm:t>
    </dgm:pt>
    <dgm:pt modelId="{7CBED8C8-D34A-486F-A170-70EB3EB5E9E0}" type="sibTrans" cxnId="{4D8AB764-7653-446A-8878-30013AA9FC4C}">
      <dgm:prSet/>
      <dgm:spPr>
        <a:solidFill>
          <a:srgbClr val="A8ECEA"/>
        </a:solidFill>
      </dgm:spPr>
      <dgm:t>
        <a:bodyPr/>
        <a:lstStyle/>
        <a:p>
          <a:endParaRPr lang="nb-NO"/>
        </a:p>
      </dgm:t>
    </dgm:pt>
    <dgm:pt modelId="{5B891E70-CE57-495A-A78F-97B4B3A64205}">
      <dgm:prSet phldrT="[Tekst]"/>
      <dgm:spPr>
        <a:solidFill>
          <a:srgbClr val="2CB5B5"/>
        </a:solidFill>
      </dgm:spPr>
      <dgm:t>
        <a:bodyPr/>
        <a:lstStyle/>
        <a:p>
          <a:r>
            <a:rPr lang="nb-NO" dirty="0" smtClean="0"/>
            <a:t>3</a:t>
          </a:r>
          <a:endParaRPr lang="nb-NO" dirty="0"/>
        </a:p>
      </dgm:t>
    </dgm:pt>
    <dgm:pt modelId="{711F183D-F913-4C97-86E7-34A81412E178}" type="parTrans" cxnId="{7AC84F98-1E97-4EDB-A1FA-63395DFD4182}">
      <dgm:prSet/>
      <dgm:spPr/>
      <dgm:t>
        <a:bodyPr/>
        <a:lstStyle/>
        <a:p>
          <a:endParaRPr lang="nb-NO"/>
        </a:p>
      </dgm:t>
    </dgm:pt>
    <dgm:pt modelId="{C45E73D9-4B99-4573-958A-3547D58547A0}" type="sibTrans" cxnId="{7AC84F98-1E97-4EDB-A1FA-63395DFD4182}">
      <dgm:prSet/>
      <dgm:spPr>
        <a:solidFill>
          <a:srgbClr val="A8ECEA"/>
        </a:solidFill>
      </dgm:spPr>
      <dgm:t>
        <a:bodyPr/>
        <a:lstStyle/>
        <a:p>
          <a:endParaRPr lang="nb-NO"/>
        </a:p>
      </dgm:t>
    </dgm:pt>
    <dgm:pt modelId="{2B0D4FDF-5835-459D-9166-9D1F92039225}">
      <dgm:prSet phldrT="[Tekst]"/>
      <dgm:spPr>
        <a:solidFill>
          <a:srgbClr val="2CB5B5"/>
        </a:solidFill>
      </dgm:spPr>
      <dgm:t>
        <a:bodyPr/>
        <a:lstStyle/>
        <a:p>
          <a:r>
            <a:rPr lang="nb-NO" dirty="0" smtClean="0"/>
            <a:t>4</a:t>
          </a:r>
          <a:endParaRPr lang="nb-NO" dirty="0"/>
        </a:p>
      </dgm:t>
    </dgm:pt>
    <dgm:pt modelId="{AD95488E-7CC1-4F6F-A7BB-CB59B7C619FD}" type="parTrans" cxnId="{8FB31BA2-1F3A-4117-A083-BFAE45DF612D}">
      <dgm:prSet/>
      <dgm:spPr/>
      <dgm:t>
        <a:bodyPr/>
        <a:lstStyle/>
        <a:p>
          <a:endParaRPr lang="nb-NO"/>
        </a:p>
      </dgm:t>
    </dgm:pt>
    <dgm:pt modelId="{B66883C4-38E0-495C-BAE4-E5A5C84CE611}" type="sibTrans" cxnId="{8FB31BA2-1F3A-4117-A083-BFAE45DF612D}">
      <dgm:prSet/>
      <dgm:spPr>
        <a:solidFill>
          <a:srgbClr val="A8ECEA"/>
        </a:solidFill>
      </dgm:spPr>
      <dgm:t>
        <a:bodyPr/>
        <a:lstStyle/>
        <a:p>
          <a:endParaRPr lang="nb-NO"/>
        </a:p>
      </dgm:t>
    </dgm:pt>
    <dgm:pt modelId="{AEBD77FD-51CE-4975-892B-95F6DEDADAC7}">
      <dgm:prSet phldrT="[Tekst]"/>
      <dgm:spPr>
        <a:solidFill>
          <a:srgbClr val="2CB5B5"/>
        </a:solidFill>
      </dgm:spPr>
      <dgm:t>
        <a:bodyPr/>
        <a:lstStyle/>
        <a:p>
          <a:r>
            <a:rPr lang="nb-NO" dirty="0" smtClean="0"/>
            <a:t>5</a:t>
          </a:r>
          <a:endParaRPr lang="nb-NO" dirty="0"/>
        </a:p>
      </dgm:t>
    </dgm:pt>
    <dgm:pt modelId="{EECD759E-962C-4EBB-AABE-BEF207A22E50}" type="parTrans" cxnId="{BB93FB18-86E5-4E96-BD0D-4768B42222BB}">
      <dgm:prSet/>
      <dgm:spPr/>
      <dgm:t>
        <a:bodyPr/>
        <a:lstStyle/>
        <a:p>
          <a:endParaRPr lang="nb-NO"/>
        </a:p>
      </dgm:t>
    </dgm:pt>
    <dgm:pt modelId="{57FA803A-03D4-4A03-A335-FAC4FB61C745}" type="sibTrans" cxnId="{BB93FB18-86E5-4E96-BD0D-4768B42222BB}">
      <dgm:prSet/>
      <dgm:spPr>
        <a:solidFill>
          <a:srgbClr val="A8ECEA"/>
        </a:solidFill>
      </dgm:spPr>
      <dgm:t>
        <a:bodyPr/>
        <a:lstStyle/>
        <a:p>
          <a:endParaRPr lang="nb-NO"/>
        </a:p>
      </dgm:t>
    </dgm:pt>
    <dgm:pt modelId="{131369A3-AA4B-43C7-BD51-8B9B0460E373}">
      <dgm:prSet phldrT="[Tekst]"/>
      <dgm:spPr>
        <a:solidFill>
          <a:srgbClr val="2CB5B5"/>
        </a:solidFill>
      </dgm:spPr>
      <dgm:t>
        <a:bodyPr/>
        <a:lstStyle/>
        <a:p>
          <a:r>
            <a:rPr lang="nb-NO" dirty="0" smtClean="0"/>
            <a:t>6</a:t>
          </a:r>
          <a:endParaRPr lang="nb-NO" dirty="0"/>
        </a:p>
      </dgm:t>
    </dgm:pt>
    <dgm:pt modelId="{B27BE2A1-18F8-451F-8E0A-00165A45D33E}" type="parTrans" cxnId="{8ABA2991-76FA-4C1D-8EB2-72E630575F9A}">
      <dgm:prSet/>
      <dgm:spPr/>
      <dgm:t>
        <a:bodyPr/>
        <a:lstStyle/>
        <a:p>
          <a:endParaRPr lang="nb-NO"/>
        </a:p>
      </dgm:t>
    </dgm:pt>
    <dgm:pt modelId="{954E6BFB-4FE7-4B84-9DAE-41899D5E0603}" type="sibTrans" cxnId="{8ABA2991-76FA-4C1D-8EB2-72E630575F9A}">
      <dgm:prSet/>
      <dgm:spPr/>
      <dgm:t>
        <a:bodyPr/>
        <a:lstStyle/>
        <a:p>
          <a:endParaRPr lang="nb-NO"/>
        </a:p>
      </dgm:t>
    </dgm:pt>
    <dgm:pt modelId="{41AC7066-19DA-46F8-868B-73BB9E5B2384}" type="pres">
      <dgm:prSet presAssocID="{1495B684-CB43-4D62-82A4-06321C810B53}" presName="diagram" presStyleCnt="0">
        <dgm:presLayoutVars>
          <dgm:dir/>
          <dgm:resizeHandles/>
        </dgm:presLayoutVars>
      </dgm:prSet>
      <dgm:spPr/>
      <dgm:t>
        <a:bodyPr/>
        <a:lstStyle/>
        <a:p>
          <a:endParaRPr lang="nb-NO"/>
        </a:p>
      </dgm:t>
    </dgm:pt>
    <dgm:pt modelId="{A4D5B83E-E09D-48FC-9504-7550DB735770}" type="pres">
      <dgm:prSet presAssocID="{79D45D0E-3197-4D1E-99E1-B119810EAB4E}" presName="first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6DB2F5E6-BB74-4ECC-A83B-41324DF37D04}" type="pres">
      <dgm:prSet presAssocID="{181A1012-A62E-4E41-AAC5-F1A44FB52CC3}" presName="sibTrans" presStyleLbl="sibTrans2D1" presStyleIdx="0" presStyleCnt="5"/>
      <dgm:spPr/>
      <dgm:t>
        <a:bodyPr/>
        <a:lstStyle/>
        <a:p>
          <a:endParaRPr lang="nb-NO"/>
        </a:p>
      </dgm:t>
    </dgm:pt>
    <dgm:pt modelId="{65630DA8-B69A-48DE-B447-E31428F0A1D8}" type="pres">
      <dgm:prSet presAssocID="{0D0D455F-C11E-4192-A3F6-415903353E73}" presName="middleNode" presStyleCnt="0"/>
      <dgm:spPr/>
    </dgm:pt>
    <dgm:pt modelId="{33365D06-AD75-4566-A0B9-18598BEA4483}" type="pres">
      <dgm:prSet presAssocID="{0D0D455F-C11E-4192-A3F6-415903353E73}" presName="padding" presStyleLbl="node1" presStyleIdx="0" presStyleCnt="6"/>
      <dgm:spPr/>
    </dgm:pt>
    <dgm:pt modelId="{99FB435B-89C1-4A67-9515-C3C8504E8822}" type="pres">
      <dgm:prSet presAssocID="{0D0D455F-C11E-4192-A3F6-415903353E73}" presName="shap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CA3B7154-00DF-4DDB-8DAE-2FF97B84A513}" type="pres">
      <dgm:prSet presAssocID="{7CBED8C8-D34A-486F-A170-70EB3EB5E9E0}" presName="sibTrans" presStyleLbl="sibTrans2D1" presStyleIdx="1" presStyleCnt="5" custLinFactNeighborX="-7778" custLinFactNeighborY="-4307"/>
      <dgm:spPr/>
      <dgm:t>
        <a:bodyPr/>
        <a:lstStyle/>
        <a:p>
          <a:endParaRPr lang="nb-NO"/>
        </a:p>
      </dgm:t>
    </dgm:pt>
    <dgm:pt modelId="{C284F041-1445-4C57-B7BA-B09674575153}" type="pres">
      <dgm:prSet presAssocID="{5B891E70-CE57-495A-A78F-97B4B3A64205}" presName="middleNode" presStyleCnt="0"/>
      <dgm:spPr/>
    </dgm:pt>
    <dgm:pt modelId="{C609547C-5D0C-4514-9FA9-AD245B015749}" type="pres">
      <dgm:prSet presAssocID="{5B891E70-CE57-495A-A78F-97B4B3A64205}" presName="padding" presStyleLbl="node1" presStyleIdx="1" presStyleCnt="6"/>
      <dgm:spPr/>
    </dgm:pt>
    <dgm:pt modelId="{BCA2C8F2-6AE5-43FE-906E-B5E69AEF1BAC}" type="pres">
      <dgm:prSet presAssocID="{5B891E70-CE57-495A-A78F-97B4B3A64205}" presName="shap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0EF4AD39-0251-4698-B1CA-DFDFEA9F4D38}" type="pres">
      <dgm:prSet presAssocID="{C45E73D9-4B99-4573-958A-3547D58547A0}" presName="sibTrans" presStyleLbl="sibTrans2D1" presStyleIdx="2" presStyleCnt="5" custLinFactNeighborX="-7778" custLinFactNeighborY="-4307"/>
      <dgm:spPr/>
      <dgm:t>
        <a:bodyPr/>
        <a:lstStyle/>
        <a:p>
          <a:endParaRPr lang="nb-NO"/>
        </a:p>
      </dgm:t>
    </dgm:pt>
    <dgm:pt modelId="{2F5E0E9C-178B-4556-A220-8022F5AFDB78}" type="pres">
      <dgm:prSet presAssocID="{2B0D4FDF-5835-459D-9166-9D1F92039225}" presName="middleNode" presStyleCnt="0"/>
      <dgm:spPr/>
    </dgm:pt>
    <dgm:pt modelId="{93CEA4B9-35A5-489D-81B2-ED58F7268694}" type="pres">
      <dgm:prSet presAssocID="{2B0D4FDF-5835-459D-9166-9D1F92039225}" presName="padding" presStyleLbl="node1" presStyleIdx="2" presStyleCnt="6"/>
      <dgm:spPr/>
    </dgm:pt>
    <dgm:pt modelId="{6B13C8E7-B99A-4C0D-BD7A-D5D622E8F217}" type="pres">
      <dgm:prSet presAssocID="{2B0D4FDF-5835-459D-9166-9D1F92039225}" presName="shap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811CD8DC-A425-4510-8C10-5AA92F6570FC}" type="pres">
      <dgm:prSet presAssocID="{B66883C4-38E0-495C-BAE4-E5A5C84CE611}" presName="sibTrans" presStyleLbl="sibTrans2D1" presStyleIdx="3" presStyleCnt="5" custLinFactNeighborX="-7778" custLinFactNeighborY="-4307"/>
      <dgm:spPr/>
      <dgm:t>
        <a:bodyPr/>
        <a:lstStyle/>
        <a:p>
          <a:endParaRPr lang="nb-NO"/>
        </a:p>
      </dgm:t>
    </dgm:pt>
    <dgm:pt modelId="{37B3E1A8-46AB-4C50-B86C-617040FCC8CB}" type="pres">
      <dgm:prSet presAssocID="{AEBD77FD-51CE-4975-892B-95F6DEDADAC7}" presName="middleNode" presStyleCnt="0"/>
      <dgm:spPr/>
    </dgm:pt>
    <dgm:pt modelId="{CBACCEF8-4765-45BD-BB00-43B0E158A450}" type="pres">
      <dgm:prSet presAssocID="{AEBD77FD-51CE-4975-892B-95F6DEDADAC7}" presName="padding" presStyleLbl="node1" presStyleIdx="3" presStyleCnt="6"/>
      <dgm:spPr/>
    </dgm:pt>
    <dgm:pt modelId="{CD1F3194-ECAD-4E77-AE53-8285ABC0866B}" type="pres">
      <dgm:prSet presAssocID="{AEBD77FD-51CE-4975-892B-95F6DEDADAC7}" presName="shape" presStyleLbl="node1" presStyleIdx="4" presStyleCnt="6" custScaleX="127779" custScaleY="125289" custLinFactNeighborX="-322" custLinFactNeighborY="2462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181AEA7E-9C9E-4154-AECC-3C43283DEB1B}" type="pres">
      <dgm:prSet presAssocID="{57FA803A-03D4-4A03-A335-FAC4FB61C745}" presName="sibTrans" presStyleLbl="sibTrans2D1" presStyleIdx="4" presStyleCnt="5"/>
      <dgm:spPr/>
      <dgm:t>
        <a:bodyPr/>
        <a:lstStyle/>
        <a:p>
          <a:endParaRPr lang="nb-NO"/>
        </a:p>
      </dgm:t>
    </dgm:pt>
    <dgm:pt modelId="{9594E6DF-54C8-40D0-9804-4EFFABD28BDB}" type="pres">
      <dgm:prSet presAssocID="{131369A3-AA4B-43C7-BD51-8B9B0460E373}" presName="lastNode" presStyleLbl="node1" presStyleIdx="5" presStyleCnt="6" custScaleX="53318" custScaleY="51600" custLinFactNeighborY="-14035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</dgm:ptLst>
  <dgm:cxnLst>
    <dgm:cxn modelId="{5E208BAD-30C5-4160-92EF-A4A2880BD8CF}" type="presOf" srcId="{2B0D4FDF-5835-459D-9166-9D1F92039225}" destId="{6B13C8E7-B99A-4C0D-BD7A-D5D622E8F217}" srcOrd="0" destOrd="0" presId="urn:microsoft.com/office/officeart/2005/8/layout/bProcess2"/>
    <dgm:cxn modelId="{8ABA2991-76FA-4C1D-8EB2-72E630575F9A}" srcId="{1495B684-CB43-4D62-82A4-06321C810B53}" destId="{131369A3-AA4B-43C7-BD51-8B9B0460E373}" srcOrd="5" destOrd="0" parTransId="{B27BE2A1-18F8-451F-8E0A-00165A45D33E}" sibTransId="{954E6BFB-4FE7-4B84-9DAE-41899D5E0603}"/>
    <dgm:cxn modelId="{C33BA7F4-4FD4-4294-B709-BE9933EC05C1}" srcId="{1495B684-CB43-4D62-82A4-06321C810B53}" destId="{79D45D0E-3197-4D1E-99E1-B119810EAB4E}" srcOrd="0" destOrd="0" parTransId="{E4057CAE-7810-4B62-AE7B-2F93B7B83781}" sibTransId="{181A1012-A62E-4E41-AAC5-F1A44FB52CC3}"/>
    <dgm:cxn modelId="{39F5D7AD-73A5-4A3D-B759-47465E2412A3}" type="presOf" srcId="{C45E73D9-4B99-4573-958A-3547D58547A0}" destId="{0EF4AD39-0251-4698-B1CA-DFDFEA9F4D38}" srcOrd="0" destOrd="0" presId="urn:microsoft.com/office/officeart/2005/8/layout/bProcess2"/>
    <dgm:cxn modelId="{4D8AB764-7653-446A-8878-30013AA9FC4C}" srcId="{1495B684-CB43-4D62-82A4-06321C810B53}" destId="{0D0D455F-C11E-4192-A3F6-415903353E73}" srcOrd="1" destOrd="0" parTransId="{5DEF8C85-F8F3-463E-B379-F3FCDBAC0C25}" sibTransId="{7CBED8C8-D34A-486F-A170-70EB3EB5E9E0}"/>
    <dgm:cxn modelId="{1866AF6D-2D94-42EF-BE0D-B0870BCA80D2}" type="presOf" srcId="{AEBD77FD-51CE-4975-892B-95F6DEDADAC7}" destId="{CD1F3194-ECAD-4E77-AE53-8285ABC0866B}" srcOrd="0" destOrd="0" presId="urn:microsoft.com/office/officeart/2005/8/layout/bProcess2"/>
    <dgm:cxn modelId="{764EDF40-4336-4E71-8490-E217E723CE37}" type="presOf" srcId="{57FA803A-03D4-4A03-A335-FAC4FB61C745}" destId="{181AEA7E-9C9E-4154-AECC-3C43283DEB1B}" srcOrd="0" destOrd="0" presId="urn:microsoft.com/office/officeart/2005/8/layout/bProcess2"/>
    <dgm:cxn modelId="{69239D57-6E8E-4937-B931-13E77A5E1842}" type="presOf" srcId="{79D45D0E-3197-4D1E-99E1-B119810EAB4E}" destId="{A4D5B83E-E09D-48FC-9504-7550DB735770}" srcOrd="0" destOrd="0" presId="urn:microsoft.com/office/officeart/2005/8/layout/bProcess2"/>
    <dgm:cxn modelId="{556028B4-D7CC-4C3E-B252-E2E73F51B43C}" type="presOf" srcId="{1495B684-CB43-4D62-82A4-06321C810B53}" destId="{41AC7066-19DA-46F8-868B-73BB9E5B2384}" srcOrd="0" destOrd="0" presId="urn:microsoft.com/office/officeart/2005/8/layout/bProcess2"/>
    <dgm:cxn modelId="{8FB31BA2-1F3A-4117-A083-BFAE45DF612D}" srcId="{1495B684-CB43-4D62-82A4-06321C810B53}" destId="{2B0D4FDF-5835-459D-9166-9D1F92039225}" srcOrd="3" destOrd="0" parTransId="{AD95488E-7CC1-4F6F-A7BB-CB59B7C619FD}" sibTransId="{B66883C4-38E0-495C-BAE4-E5A5C84CE611}"/>
    <dgm:cxn modelId="{8E9A1068-9E51-415A-9B0F-145BB2C057D6}" type="presOf" srcId="{0D0D455F-C11E-4192-A3F6-415903353E73}" destId="{99FB435B-89C1-4A67-9515-C3C8504E8822}" srcOrd="0" destOrd="0" presId="urn:microsoft.com/office/officeart/2005/8/layout/bProcess2"/>
    <dgm:cxn modelId="{98608101-953A-409E-9F74-2548074F9E14}" type="presOf" srcId="{131369A3-AA4B-43C7-BD51-8B9B0460E373}" destId="{9594E6DF-54C8-40D0-9804-4EFFABD28BDB}" srcOrd="0" destOrd="0" presId="urn:microsoft.com/office/officeart/2005/8/layout/bProcess2"/>
    <dgm:cxn modelId="{7AC84F98-1E97-4EDB-A1FA-63395DFD4182}" srcId="{1495B684-CB43-4D62-82A4-06321C810B53}" destId="{5B891E70-CE57-495A-A78F-97B4B3A64205}" srcOrd="2" destOrd="0" parTransId="{711F183D-F913-4C97-86E7-34A81412E178}" sibTransId="{C45E73D9-4B99-4573-958A-3547D58547A0}"/>
    <dgm:cxn modelId="{BB93FB18-86E5-4E96-BD0D-4768B42222BB}" srcId="{1495B684-CB43-4D62-82A4-06321C810B53}" destId="{AEBD77FD-51CE-4975-892B-95F6DEDADAC7}" srcOrd="4" destOrd="0" parTransId="{EECD759E-962C-4EBB-AABE-BEF207A22E50}" sibTransId="{57FA803A-03D4-4A03-A335-FAC4FB61C745}"/>
    <dgm:cxn modelId="{A6FFA9FE-03CB-4CF2-8C00-D193FFED0724}" type="presOf" srcId="{B66883C4-38E0-495C-BAE4-E5A5C84CE611}" destId="{811CD8DC-A425-4510-8C10-5AA92F6570FC}" srcOrd="0" destOrd="0" presId="urn:microsoft.com/office/officeart/2005/8/layout/bProcess2"/>
    <dgm:cxn modelId="{845F2999-86A3-4A03-BB6B-CA86BD334014}" type="presOf" srcId="{181A1012-A62E-4E41-AAC5-F1A44FB52CC3}" destId="{6DB2F5E6-BB74-4ECC-A83B-41324DF37D04}" srcOrd="0" destOrd="0" presId="urn:microsoft.com/office/officeart/2005/8/layout/bProcess2"/>
    <dgm:cxn modelId="{186DD257-B127-47A8-B19C-929992A10900}" type="presOf" srcId="{5B891E70-CE57-495A-A78F-97B4B3A64205}" destId="{BCA2C8F2-6AE5-43FE-906E-B5E69AEF1BAC}" srcOrd="0" destOrd="0" presId="urn:microsoft.com/office/officeart/2005/8/layout/bProcess2"/>
    <dgm:cxn modelId="{549E750D-1DA6-4E05-8D2D-F8AC11ABEA50}" type="presOf" srcId="{7CBED8C8-D34A-486F-A170-70EB3EB5E9E0}" destId="{CA3B7154-00DF-4DDB-8DAE-2FF97B84A513}" srcOrd="0" destOrd="0" presId="urn:microsoft.com/office/officeart/2005/8/layout/bProcess2"/>
    <dgm:cxn modelId="{25E29DC8-5FFB-40CC-9D73-A8BFAF19090A}" type="presParOf" srcId="{41AC7066-19DA-46F8-868B-73BB9E5B2384}" destId="{A4D5B83E-E09D-48FC-9504-7550DB735770}" srcOrd="0" destOrd="0" presId="urn:microsoft.com/office/officeart/2005/8/layout/bProcess2"/>
    <dgm:cxn modelId="{0FB91B4D-01C0-44A3-A812-5CB93F02205F}" type="presParOf" srcId="{41AC7066-19DA-46F8-868B-73BB9E5B2384}" destId="{6DB2F5E6-BB74-4ECC-A83B-41324DF37D04}" srcOrd="1" destOrd="0" presId="urn:microsoft.com/office/officeart/2005/8/layout/bProcess2"/>
    <dgm:cxn modelId="{489879CF-C2FB-441E-BEF8-9FCBF1A76536}" type="presParOf" srcId="{41AC7066-19DA-46F8-868B-73BB9E5B2384}" destId="{65630DA8-B69A-48DE-B447-E31428F0A1D8}" srcOrd="2" destOrd="0" presId="urn:microsoft.com/office/officeart/2005/8/layout/bProcess2"/>
    <dgm:cxn modelId="{B5BCBC9E-F292-4A31-8F23-A02F1D0E74DB}" type="presParOf" srcId="{65630DA8-B69A-48DE-B447-E31428F0A1D8}" destId="{33365D06-AD75-4566-A0B9-18598BEA4483}" srcOrd="0" destOrd="0" presId="urn:microsoft.com/office/officeart/2005/8/layout/bProcess2"/>
    <dgm:cxn modelId="{BA422A84-77B6-4CA6-907D-5A9099AD2748}" type="presParOf" srcId="{65630DA8-B69A-48DE-B447-E31428F0A1D8}" destId="{99FB435B-89C1-4A67-9515-C3C8504E8822}" srcOrd="1" destOrd="0" presId="urn:microsoft.com/office/officeart/2005/8/layout/bProcess2"/>
    <dgm:cxn modelId="{45FCB7AB-D79C-4B36-A2A5-270B92B3F1A8}" type="presParOf" srcId="{41AC7066-19DA-46F8-868B-73BB9E5B2384}" destId="{CA3B7154-00DF-4DDB-8DAE-2FF97B84A513}" srcOrd="3" destOrd="0" presId="urn:microsoft.com/office/officeart/2005/8/layout/bProcess2"/>
    <dgm:cxn modelId="{7D1D0C03-6EFB-4039-AC39-57EBC6F9E824}" type="presParOf" srcId="{41AC7066-19DA-46F8-868B-73BB9E5B2384}" destId="{C284F041-1445-4C57-B7BA-B09674575153}" srcOrd="4" destOrd="0" presId="urn:microsoft.com/office/officeart/2005/8/layout/bProcess2"/>
    <dgm:cxn modelId="{1CD2F230-6C89-400A-B28C-905FDE9D4D3E}" type="presParOf" srcId="{C284F041-1445-4C57-B7BA-B09674575153}" destId="{C609547C-5D0C-4514-9FA9-AD245B015749}" srcOrd="0" destOrd="0" presId="urn:microsoft.com/office/officeart/2005/8/layout/bProcess2"/>
    <dgm:cxn modelId="{A41217E4-324E-42D9-903F-CD4DC5D46B2F}" type="presParOf" srcId="{C284F041-1445-4C57-B7BA-B09674575153}" destId="{BCA2C8F2-6AE5-43FE-906E-B5E69AEF1BAC}" srcOrd="1" destOrd="0" presId="urn:microsoft.com/office/officeart/2005/8/layout/bProcess2"/>
    <dgm:cxn modelId="{D630A55F-2B12-4FC6-87FB-7943980FAA8D}" type="presParOf" srcId="{41AC7066-19DA-46F8-868B-73BB9E5B2384}" destId="{0EF4AD39-0251-4698-B1CA-DFDFEA9F4D38}" srcOrd="5" destOrd="0" presId="urn:microsoft.com/office/officeart/2005/8/layout/bProcess2"/>
    <dgm:cxn modelId="{44C119D0-4A2B-4D8C-BB11-DCD91B5E45B8}" type="presParOf" srcId="{41AC7066-19DA-46F8-868B-73BB9E5B2384}" destId="{2F5E0E9C-178B-4556-A220-8022F5AFDB78}" srcOrd="6" destOrd="0" presId="urn:microsoft.com/office/officeart/2005/8/layout/bProcess2"/>
    <dgm:cxn modelId="{2FD46733-3FAA-450A-95CD-4D11840A6763}" type="presParOf" srcId="{2F5E0E9C-178B-4556-A220-8022F5AFDB78}" destId="{93CEA4B9-35A5-489D-81B2-ED58F7268694}" srcOrd="0" destOrd="0" presId="urn:microsoft.com/office/officeart/2005/8/layout/bProcess2"/>
    <dgm:cxn modelId="{B8BA318B-C3FE-41B3-8AFD-C65D5C42693D}" type="presParOf" srcId="{2F5E0E9C-178B-4556-A220-8022F5AFDB78}" destId="{6B13C8E7-B99A-4C0D-BD7A-D5D622E8F217}" srcOrd="1" destOrd="0" presId="urn:microsoft.com/office/officeart/2005/8/layout/bProcess2"/>
    <dgm:cxn modelId="{42E41DDC-1125-44DA-BFC4-E06988C0B7F4}" type="presParOf" srcId="{41AC7066-19DA-46F8-868B-73BB9E5B2384}" destId="{811CD8DC-A425-4510-8C10-5AA92F6570FC}" srcOrd="7" destOrd="0" presId="urn:microsoft.com/office/officeart/2005/8/layout/bProcess2"/>
    <dgm:cxn modelId="{93D9C5F4-C970-4F34-919D-D131CA63BCF9}" type="presParOf" srcId="{41AC7066-19DA-46F8-868B-73BB9E5B2384}" destId="{37B3E1A8-46AB-4C50-B86C-617040FCC8CB}" srcOrd="8" destOrd="0" presId="urn:microsoft.com/office/officeart/2005/8/layout/bProcess2"/>
    <dgm:cxn modelId="{12D72832-3B1A-4A04-8C05-CE1B2716541C}" type="presParOf" srcId="{37B3E1A8-46AB-4C50-B86C-617040FCC8CB}" destId="{CBACCEF8-4765-45BD-BB00-43B0E158A450}" srcOrd="0" destOrd="0" presId="urn:microsoft.com/office/officeart/2005/8/layout/bProcess2"/>
    <dgm:cxn modelId="{6AE595FE-509E-4042-B3D0-770426C03317}" type="presParOf" srcId="{37B3E1A8-46AB-4C50-B86C-617040FCC8CB}" destId="{CD1F3194-ECAD-4E77-AE53-8285ABC0866B}" srcOrd="1" destOrd="0" presId="urn:microsoft.com/office/officeart/2005/8/layout/bProcess2"/>
    <dgm:cxn modelId="{EB5846D9-31A4-49AF-8DEA-E71375EEC052}" type="presParOf" srcId="{41AC7066-19DA-46F8-868B-73BB9E5B2384}" destId="{181AEA7E-9C9E-4154-AECC-3C43283DEB1B}" srcOrd="9" destOrd="0" presId="urn:microsoft.com/office/officeart/2005/8/layout/bProcess2"/>
    <dgm:cxn modelId="{1042C08C-7AF5-4C57-B238-3A951DB0F085}" type="presParOf" srcId="{41AC7066-19DA-46F8-868B-73BB9E5B2384}" destId="{9594E6DF-54C8-40D0-9804-4EFFABD28BDB}" srcOrd="10" destOrd="0" presId="urn:microsoft.com/office/officeart/2005/8/layout/b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495B684-CB43-4D62-82A4-06321C810B53}" type="doc">
      <dgm:prSet loTypeId="urn:microsoft.com/office/officeart/2005/8/layout/bProcess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b-NO"/>
        </a:p>
      </dgm:t>
    </dgm:pt>
    <dgm:pt modelId="{79D45D0E-3197-4D1E-99E1-B119810EAB4E}">
      <dgm:prSet phldrT="[Tekst]"/>
      <dgm:spPr>
        <a:solidFill>
          <a:srgbClr val="2CB5B5"/>
        </a:solidFill>
      </dgm:spPr>
      <dgm:t>
        <a:bodyPr/>
        <a:lstStyle/>
        <a:p>
          <a:r>
            <a:rPr lang="nb-NO" dirty="0" smtClean="0"/>
            <a:t>1</a:t>
          </a:r>
          <a:endParaRPr lang="nb-NO" dirty="0"/>
        </a:p>
      </dgm:t>
    </dgm:pt>
    <dgm:pt modelId="{E4057CAE-7810-4B62-AE7B-2F93B7B83781}" type="parTrans" cxnId="{C33BA7F4-4FD4-4294-B709-BE9933EC05C1}">
      <dgm:prSet/>
      <dgm:spPr/>
      <dgm:t>
        <a:bodyPr/>
        <a:lstStyle/>
        <a:p>
          <a:endParaRPr lang="nb-NO"/>
        </a:p>
      </dgm:t>
    </dgm:pt>
    <dgm:pt modelId="{181A1012-A62E-4E41-AAC5-F1A44FB52CC3}" type="sibTrans" cxnId="{C33BA7F4-4FD4-4294-B709-BE9933EC05C1}">
      <dgm:prSet/>
      <dgm:spPr>
        <a:solidFill>
          <a:srgbClr val="A8ECEA"/>
        </a:solidFill>
      </dgm:spPr>
      <dgm:t>
        <a:bodyPr/>
        <a:lstStyle/>
        <a:p>
          <a:endParaRPr lang="nb-NO"/>
        </a:p>
      </dgm:t>
    </dgm:pt>
    <dgm:pt modelId="{0D0D455F-C11E-4192-A3F6-415903353E73}">
      <dgm:prSet phldrT="[Tekst]"/>
      <dgm:spPr>
        <a:solidFill>
          <a:srgbClr val="208482"/>
        </a:solidFill>
      </dgm:spPr>
      <dgm:t>
        <a:bodyPr/>
        <a:lstStyle/>
        <a:p>
          <a:r>
            <a:rPr lang="nb-NO" dirty="0" smtClean="0"/>
            <a:t>2</a:t>
          </a:r>
          <a:endParaRPr lang="nb-NO" dirty="0"/>
        </a:p>
      </dgm:t>
    </dgm:pt>
    <dgm:pt modelId="{5DEF8C85-F8F3-463E-B379-F3FCDBAC0C25}" type="parTrans" cxnId="{4D8AB764-7653-446A-8878-30013AA9FC4C}">
      <dgm:prSet/>
      <dgm:spPr/>
      <dgm:t>
        <a:bodyPr/>
        <a:lstStyle/>
        <a:p>
          <a:endParaRPr lang="nb-NO"/>
        </a:p>
      </dgm:t>
    </dgm:pt>
    <dgm:pt modelId="{7CBED8C8-D34A-486F-A170-70EB3EB5E9E0}" type="sibTrans" cxnId="{4D8AB764-7653-446A-8878-30013AA9FC4C}">
      <dgm:prSet/>
      <dgm:spPr>
        <a:solidFill>
          <a:srgbClr val="A8ECEA"/>
        </a:solidFill>
      </dgm:spPr>
      <dgm:t>
        <a:bodyPr/>
        <a:lstStyle/>
        <a:p>
          <a:endParaRPr lang="nb-NO"/>
        </a:p>
      </dgm:t>
    </dgm:pt>
    <dgm:pt modelId="{5B891E70-CE57-495A-A78F-97B4B3A64205}">
      <dgm:prSet phldrT="[Tekst]"/>
      <dgm:spPr>
        <a:solidFill>
          <a:srgbClr val="2CB5B5"/>
        </a:solidFill>
      </dgm:spPr>
      <dgm:t>
        <a:bodyPr/>
        <a:lstStyle/>
        <a:p>
          <a:r>
            <a:rPr lang="nb-NO" dirty="0" smtClean="0"/>
            <a:t>3</a:t>
          </a:r>
          <a:endParaRPr lang="nb-NO" dirty="0"/>
        </a:p>
      </dgm:t>
    </dgm:pt>
    <dgm:pt modelId="{711F183D-F913-4C97-86E7-34A81412E178}" type="parTrans" cxnId="{7AC84F98-1E97-4EDB-A1FA-63395DFD4182}">
      <dgm:prSet/>
      <dgm:spPr/>
      <dgm:t>
        <a:bodyPr/>
        <a:lstStyle/>
        <a:p>
          <a:endParaRPr lang="nb-NO"/>
        </a:p>
      </dgm:t>
    </dgm:pt>
    <dgm:pt modelId="{C45E73D9-4B99-4573-958A-3547D58547A0}" type="sibTrans" cxnId="{7AC84F98-1E97-4EDB-A1FA-63395DFD4182}">
      <dgm:prSet/>
      <dgm:spPr>
        <a:solidFill>
          <a:srgbClr val="A8ECEA"/>
        </a:solidFill>
      </dgm:spPr>
      <dgm:t>
        <a:bodyPr/>
        <a:lstStyle/>
        <a:p>
          <a:endParaRPr lang="nb-NO"/>
        </a:p>
      </dgm:t>
    </dgm:pt>
    <dgm:pt modelId="{2B0D4FDF-5835-459D-9166-9D1F92039225}">
      <dgm:prSet phldrT="[Tekst]"/>
      <dgm:spPr>
        <a:solidFill>
          <a:srgbClr val="2CB5B5"/>
        </a:solidFill>
      </dgm:spPr>
      <dgm:t>
        <a:bodyPr/>
        <a:lstStyle/>
        <a:p>
          <a:r>
            <a:rPr lang="nb-NO" dirty="0" smtClean="0"/>
            <a:t>4</a:t>
          </a:r>
          <a:endParaRPr lang="nb-NO" dirty="0"/>
        </a:p>
      </dgm:t>
    </dgm:pt>
    <dgm:pt modelId="{AD95488E-7CC1-4F6F-A7BB-CB59B7C619FD}" type="parTrans" cxnId="{8FB31BA2-1F3A-4117-A083-BFAE45DF612D}">
      <dgm:prSet/>
      <dgm:spPr/>
      <dgm:t>
        <a:bodyPr/>
        <a:lstStyle/>
        <a:p>
          <a:endParaRPr lang="nb-NO"/>
        </a:p>
      </dgm:t>
    </dgm:pt>
    <dgm:pt modelId="{B66883C4-38E0-495C-BAE4-E5A5C84CE611}" type="sibTrans" cxnId="{8FB31BA2-1F3A-4117-A083-BFAE45DF612D}">
      <dgm:prSet/>
      <dgm:spPr>
        <a:solidFill>
          <a:srgbClr val="A8ECEA"/>
        </a:solidFill>
      </dgm:spPr>
      <dgm:t>
        <a:bodyPr/>
        <a:lstStyle/>
        <a:p>
          <a:endParaRPr lang="nb-NO"/>
        </a:p>
      </dgm:t>
    </dgm:pt>
    <dgm:pt modelId="{AEBD77FD-51CE-4975-892B-95F6DEDADAC7}">
      <dgm:prSet phldrT="[Tekst]"/>
      <dgm:spPr>
        <a:solidFill>
          <a:srgbClr val="2CB5B5"/>
        </a:solidFill>
      </dgm:spPr>
      <dgm:t>
        <a:bodyPr/>
        <a:lstStyle/>
        <a:p>
          <a:r>
            <a:rPr lang="nb-NO" dirty="0" smtClean="0"/>
            <a:t>5</a:t>
          </a:r>
          <a:endParaRPr lang="nb-NO" dirty="0"/>
        </a:p>
      </dgm:t>
    </dgm:pt>
    <dgm:pt modelId="{EECD759E-962C-4EBB-AABE-BEF207A22E50}" type="parTrans" cxnId="{BB93FB18-86E5-4E96-BD0D-4768B42222BB}">
      <dgm:prSet/>
      <dgm:spPr/>
      <dgm:t>
        <a:bodyPr/>
        <a:lstStyle/>
        <a:p>
          <a:endParaRPr lang="nb-NO"/>
        </a:p>
      </dgm:t>
    </dgm:pt>
    <dgm:pt modelId="{57FA803A-03D4-4A03-A335-FAC4FB61C745}" type="sibTrans" cxnId="{BB93FB18-86E5-4E96-BD0D-4768B42222BB}">
      <dgm:prSet/>
      <dgm:spPr>
        <a:solidFill>
          <a:srgbClr val="A8ECEA"/>
        </a:solidFill>
      </dgm:spPr>
      <dgm:t>
        <a:bodyPr/>
        <a:lstStyle/>
        <a:p>
          <a:endParaRPr lang="nb-NO"/>
        </a:p>
      </dgm:t>
    </dgm:pt>
    <dgm:pt modelId="{131369A3-AA4B-43C7-BD51-8B9B0460E373}">
      <dgm:prSet phldrT="[Tekst]"/>
      <dgm:spPr>
        <a:solidFill>
          <a:srgbClr val="2CB5B5"/>
        </a:solidFill>
      </dgm:spPr>
      <dgm:t>
        <a:bodyPr/>
        <a:lstStyle/>
        <a:p>
          <a:r>
            <a:rPr lang="nb-NO" dirty="0" smtClean="0"/>
            <a:t>6</a:t>
          </a:r>
          <a:endParaRPr lang="nb-NO" dirty="0"/>
        </a:p>
      </dgm:t>
    </dgm:pt>
    <dgm:pt modelId="{B27BE2A1-18F8-451F-8E0A-00165A45D33E}" type="parTrans" cxnId="{8ABA2991-76FA-4C1D-8EB2-72E630575F9A}">
      <dgm:prSet/>
      <dgm:spPr/>
      <dgm:t>
        <a:bodyPr/>
        <a:lstStyle/>
        <a:p>
          <a:endParaRPr lang="nb-NO"/>
        </a:p>
      </dgm:t>
    </dgm:pt>
    <dgm:pt modelId="{954E6BFB-4FE7-4B84-9DAE-41899D5E0603}" type="sibTrans" cxnId="{8ABA2991-76FA-4C1D-8EB2-72E630575F9A}">
      <dgm:prSet/>
      <dgm:spPr/>
      <dgm:t>
        <a:bodyPr/>
        <a:lstStyle/>
        <a:p>
          <a:endParaRPr lang="nb-NO"/>
        </a:p>
      </dgm:t>
    </dgm:pt>
    <dgm:pt modelId="{41AC7066-19DA-46F8-868B-73BB9E5B2384}" type="pres">
      <dgm:prSet presAssocID="{1495B684-CB43-4D62-82A4-06321C810B53}" presName="diagram" presStyleCnt="0">
        <dgm:presLayoutVars>
          <dgm:dir/>
          <dgm:resizeHandles/>
        </dgm:presLayoutVars>
      </dgm:prSet>
      <dgm:spPr/>
      <dgm:t>
        <a:bodyPr/>
        <a:lstStyle/>
        <a:p>
          <a:endParaRPr lang="nb-NO"/>
        </a:p>
      </dgm:t>
    </dgm:pt>
    <dgm:pt modelId="{A4D5B83E-E09D-48FC-9504-7550DB735770}" type="pres">
      <dgm:prSet presAssocID="{79D45D0E-3197-4D1E-99E1-B119810EAB4E}" presName="first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6DB2F5E6-BB74-4ECC-A83B-41324DF37D04}" type="pres">
      <dgm:prSet presAssocID="{181A1012-A62E-4E41-AAC5-F1A44FB52CC3}" presName="sibTrans" presStyleLbl="sibTrans2D1" presStyleIdx="0" presStyleCnt="5"/>
      <dgm:spPr/>
      <dgm:t>
        <a:bodyPr/>
        <a:lstStyle/>
        <a:p>
          <a:endParaRPr lang="nb-NO"/>
        </a:p>
      </dgm:t>
    </dgm:pt>
    <dgm:pt modelId="{65630DA8-B69A-48DE-B447-E31428F0A1D8}" type="pres">
      <dgm:prSet presAssocID="{0D0D455F-C11E-4192-A3F6-415903353E73}" presName="middleNode" presStyleCnt="0"/>
      <dgm:spPr/>
    </dgm:pt>
    <dgm:pt modelId="{33365D06-AD75-4566-A0B9-18598BEA4483}" type="pres">
      <dgm:prSet presAssocID="{0D0D455F-C11E-4192-A3F6-415903353E73}" presName="padding" presStyleLbl="node1" presStyleIdx="0" presStyleCnt="6"/>
      <dgm:spPr/>
    </dgm:pt>
    <dgm:pt modelId="{99FB435B-89C1-4A67-9515-C3C8504E8822}" type="pres">
      <dgm:prSet presAssocID="{0D0D455F-C11E-4192-A3F6-415903353E73}" presName="shap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CA3B7154-00DF-4DDB-8DAE-2FF97B84A513}" type="pres">
      <dgm:prSet presAssocID="{7CBED8C8-D34A-486F-A170-70EB3EB5E9E0}" presName="sibTrans" presStyleLbl="sibTrans2D1" presStyleIdx="1" presStyleCnt="5" custLinFactNeighborX="-7778" custLinFactNeighborY="-4307"/>
      <dgm:spPr/>
      <dgm:t>
        <a:bodyPr/>
        <a:lstStyle/>
        <a:p>
          <a:endParaRPr lang="nb-NO"/>
        </a:p>
      </dgm:t>
    </dgm:pt>
    <dgm:pt modelId="{C284F041-1445-4C57-B7BA-B09674575153}" type="pres">
      <dgm:prSet presAssocID="{5B891E70-CE57-495A-A78F-97B4B3A64205}" presName="middleNode" presStyleCnt="0"/>
      <dgm:spPr/>
    </dgm:pt>
    <dgm:pt modelId="{C609547C-5D0C-4514-9FA9-AD245B015749}" type="pres">
      <dgm:prSet presAssocID="{5B891E70-CE57-495A-A78F-97B4B3A64205}" presName="padding" presStyleLbl="node1" presStyleIdx="1" presStyleCnt="6"/>
      <dgm:spPr/>
    </dgm:pt>
    <dgm:pt modelId="{BCA2C8F2-6AE5-43FE-906E-B5E69AEF1BAC}" type="pres">
      <dgm:prSet presAssocID="{5B891E70-CE57-495A-A78F-97B4B3A64205}" presName="shap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0EF4AD39-0251-4698-B1CA-DFDFEA9F4D38}" type="pres">
      <dgm:prSet presAssocID="{C45E73D9-4B99-4573-958A-3547D58547A0}" presName="sibTrans" presStyleLbl="sibTrans2D1" presStyleIdx="2" presStyleCnt="5" custLinFactNeighborX="-7778" custLinFactNeighborY="-4307"/>
      <dgm:spPr/>
      <dgm:t>
        <a:bodyPr/>
        <a:lstStyle/>
        <a:p>
          <a:endParaRPr lang="nb-NO"/>
        </a:p>
      </dgm:t>
    </dgm:pt>
    <dgm:pt modelId="{2F5E0E9C-178B-4556-A220-8022F5AFDB78}" type="pres">
      <dgm:prSet presAssocID="{2B0D4FDF-5835-459D-9166-9D1F92039225}" presName="middleNode" presStyleCnt="0"/>
      <dgm:spPr/>
    </dgm:pt>
    <dgm:pt modelId="{93CEA4B9-35A5-489D-81B2-ED58F7268694}" type="pres">
      <dgm:prSet presAssocID="{2B0D4FDF-5835-459D-9166-9D1F92039225}" presName="padding" presStyleLbl="node1" presStyleIdx="2" presStyleCnt="6"/>
      <dgm:spPr/>
    </dgm:pt>
    <dgm:pt modelId="{6B13C8E7-B99A-4C0D-BD7A-D5D622E8F217}" type="pres">
      <dgm:prSet presAssocID="{2B0D4FDF-5835-459D-9166-9D1F92039225}" presName="shap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811CD8DC-A425-4510-8C10-5AA92F6570FC}" type="pres">
      <dgm:prSet presAssocID="{B66883C4-38E0-495C-BAE4-E5A5C84CE611}" presName="sibTrans" presStyleLbl="sibTrans2D1" presStyleIdx="3" presStyleCnt="5" custLinFactNeighborX="-7778" custLinFactNeighborY="-4307"/>
      <dgm:spPr/>
      <dgm:t>
        <a:bodyPr/>
        <a:lstStyle/>
        <a:p>
          <a:endParaRPr lang="nb-NO"/>
        </a:p>
      </dgm:t>
    </dgm:pt>
    <dgm:pt modelId="{37B3E1A8-46AB-4C50-B86C-617040FCC8CB}" type="pres">
      <dgm:prSet presAssocID="{AEBD77FD-51CE-4975-892B-95F6DEDADAC7}" presName="middleNode" presStyleCnt="0"/>
      <dgm:spPr/>
    </dgm:pt>
    <dgm:pt modelId="{CBACCEF8-4765-45BD-BB00-43B0E158A450}" type="pres">
      <dgm:prSet presAssocID="{AEBD77FD-51CE-4975-892B-95F6DEDADAC7}" presName="padding" presStyleLbl="node1" presStyleIdx="3" presStyleCnt="6"/>
      <dgm:spPr/>
    </dgm:pt>
    <dgm:pt modelId="{CD1F3194-ECAD-4E77-AE53-8285ABC0866B}" type="pres">
      <dgm:prSet presAssocID="{AEBD77FD-51CE-4975-892B-95F6DEDADAC7}" presName="shape" presStyleLbl="node1" presStyleIdx="4" presStyleCnt="6" custScaleX="127779" custScaleY="125289" custLinFactNeighborX="-322" custLinFactNeighborY="2462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181AEA7E-9C9E-4154-AECC-3C43283DEB1B}" type="pres">
      <dgm:prSet presAssocID="{57FA803A-03D4-4A03-A335-FAC4FB61C745}" presName="sibTrans" presStyleLbl="sibTrans2D1" presStyleIdx="4" presStyleCnt="5"/>
      <dgm:spPr/>
      <dgm:t>
        <a:bodyPr/>
        <a:lstStyle/>
        <a:p>
          <a:endParaRPr lang="nb-NO"/>
        </a:p>
      </dgm:t>
    </dgm:pt>
    <dgm:pt modelId="{9594E6DF-54C8-40D0-9804-4EFFABD28BDB}" type="pres">
      <dgm:prSet presAssocID="{131369A3-AA4B-43C7-BD51-8B9B0460E373}" presName="lastNode" presStyleLbl="node1" presStyleIdx="5" presStyleCnt="6" custScaleX="53318" custScaleY="51600" custLinFactNeighborY="-14035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</dgm:ptLst>
  <dgm:cxnLst>
    <dgm:cxn modelId="{5E208BAD-30C5-4160-92EF-A4A2880BD8CF}" type="presOf" srcId="{2B0D4FDF-5835-459D-9166-9D1F92039225}" destId="{6B13C8E7-B99A-4C0D-BD7A-D5D622E8F217}" srcOrd="0" destOrd="0" presId="urn:microsoft.com/office/officeart/2005/8/layout/bProcess2"/>
    <dgm:cxn modelId="{8ABA2991-76FA-4C1D-8EB2-72E630575F9A}" srcId="{1495B684-CB43-4D62-82A4-06321C810B53}" destId="{131369A3-AA4B-43C7-BD51-8B9B0460E373}" srcOrd="5" destOrd="0" parTransId="{B27BE2A1-18F8-451F-8E0A-00165A45D33E}" sibTransId="{954E6BFB-4FE7-4B84-9DAE-41899D5E0603}"/>
    <dgm:cxn modelId="{C33BA7F4-4FD4-4294-B709-BE9933EC05C1}" srcId="{1495B684-CB43-4D62-82A4-06321C810B53}" destId="{79D45D0E-3197-4D1E-99E1-B119810EAB4E}" srcOrd="0" destOrd="0" parTransId="{E4057CAE-7810-4B62-AE7B-2F93B7B83781}" sibTransId="{181A1012-A62E-4E41-AAC5-F1A44FB52CC3}"/>
    <dgm:cxn modelId="{39F5D7AD-73A5-4A3D-B759-47465E2412A3}" type="presOf" srcId="{C45E73D9-4B99-4573-958A-3547D58547A0}" destId="{0EF4AD39-0251-4698-B1CA-DFDFEA9F4D38}" srcOrd="0" destOrd="0" presId="urn:microsoft.com/office/officeart/2005/8/layout/bProcess2"/>
    <dgm:cxn modelId="{4D8AB764-7653-446A-8878-30013AA9FC4C}" srcId="{1495B684-CB43-4D62-82A4-06321C810B53}" destId="{0D0D455F-C11E-4192-A3F6-415903353E73}" srcOrd="1" destOrd="0" parTransId="{5DEF8C85-F8F3-463E-B379-F3FCDBAC0C25}" sibTransId="{7CBED8C8-D34A-486F-A170-70EB3EB5E9E0}"/>
    <dgm:cxn modelId="{1866AF6D-2D94-42EF-BE0D-B0870BCA80D2}" type="presOf" srcId="{AEBD77FD-51CE-4975-892B-95F6DEDADAC7}" destId="{CD1F3194-ECAD-4E77-AE53-8285ABC0866B}" srcOrd="0" destOrd="0" presId="urn:microsoft.com/office/officeart/2005/8/layout/bProcess2"/>
    <dgm:cxn modelId="{764EDF40-4336-4E71-8490-E217E723CE37}" type="presOf" srcId="{57FA803A-03D4-4A03-A335-FAC4FB61C745}" destId="{181AEA7E-9C9E-4154-AECC-3C43283DEB1B}" srcOrd="0" destOrd="0" presId="urn:microsoft.com/office/officeart/2005/8/layout/bProcess2"/>
    <dgm:cxn modelId="{69239D57-6E8E-4937-B931-13E77A5E1842}" type="presOf" srcId="{79D45D0E-3197-4D1E-99E1-B119810EAB4E}" destId="{A4D5B83E-E09D-48FC-9504-7550DB735770}" srcOrd="0" destOrd="0" presId="urn:microsoft.com/office/officeart/2005/8/layout/bProcess2"/>
    <dgm:cxn modelId="{556028B4-D7CC-4C3E-B252-E2E73F51B43C}" type="presOf" srcId="{1495B684-CB43-4D62-82A4-06321C810B53}" destId="{41AC7066-19DA-46F8-868B-73BB9E5B2384}" srcOrd="0" destOrd="0" presId="urn:microsoft.com/office/officeart/2005/8/layout/bProcess2"/>
    <dgm:cxn modelId="{8FB31BA2-1F3A-4117-A083-BFAE45DF612D}" srcId="{1495B684-CB43-4D62-82A4-06321C810B53}" destId="{2B0D4FDF-5835-459D-9166-9D1F92039225}" srcOrd="3" destOrd="0" parTransId="{AD95488E-7CC1-4F6F-A7BB-CB59B7C619FD}" sibTransId="{B66883C4-38E0-495C-BAE4-E5A5C84CE611}"/>
    <dgm:cxn modelId="{8E9A1068-9E51-415A-9B0F-145BB2C057D6}" type="presOf" srcId="{0D0D455F-C11E-4192-A3F6-415903353E73}" destId="{99FB435B-89C1-4A67-9515-C3C8504E8822}" srcOrd="0" destOrd="0" presId="urn:microsoft.com/office/officeart/2005/8/layout/bProcess2"/>
    <dgm:cxn modelId="{98608101-953A-409E-9F74-2548074F9E14}" type="presOf" srcId="{131369A3-AA4B-43C7-BD51-8B9B0460E373}" destId="{9594E6DF-54C8-40D0-9804-4EFFABD28BDB}" srcOrd="0" destOrd="0" presId="urn:microsoft.com/office/officeart/2005/8/layout/bProcess2"/>
    <dgm:cxn modelId="{7AC84F98-1E97-4EDB-A1FA-63395DFD4182}" srcId="{1495B684-CB43-4D62-82A4-06321C810B53}" destId="{5B891E70-CE57-495A-A78F-97B4B3A64205}" srcOrd="2" destOrd="0" parTransId="{711F183D-F913-4C97-86E7-34A81412E178}" sibTransId="{C45E73D9-4B99-4573-958A-3547D58547A0}"/>
    <dgm:cxn modelId="{BB93FB18-86E5-4E96-BD0D-4768B42222BB}" srcId="{1495B684-CB43-4D62-82A4-06321C810B53}" destId="{AEBD77FD-51CE-4975-892B-95F6DEDADAC7}" srcOrd="4" destOrd="0" parTransId="{EECD759E-962C-4EBB-AABE-BEF207A22E50}" sibTransId="{57FA803A-03D4-4A03-A335-FAC4FB61C745}"/>
    <dgm:cxn modelId="{A6FFA9FE-03CB-4CF2-8C00-D193FFED0724}" type="presOf" srcId="{B66883C4-38E0-495C-BAE4-E5A5C84CE611}" destId="{811CD8DC-A425-4510-8C10-5AA92F6570FC}" srcOrd="0" destOrd="0" presId="urn:microsoft.com/office/officeart/2005/8/layout/bProcess2"/>
    <dgm:cxn modelId="{549E750D-1DA6-4E05-8D2D-F8AC11ABEA50}" type="presOf" srcId="{7CBED8C8-D34A-486F-A170-70EB3EB5E9E0}" destId="{CA3B7154-00DF-4DDB-8DAE-2FF97B84A513}" srcOrd="0" destOrd="0" presId="urn:microsoft.com/office/officeart/2005/8/layout/bProcess2"/>
    <dgm:cxn modelId="{845F2999-86A3-4A03-BB6B-CA86BD334014}" type="presOf" srcId="{181A1012-A62E-4E41-AAC5-F1A44FB52CC3}" destId="{6DB2F5E6-BB74-4ECC-A83B-41324DF37D04}" srcOrd="0" destOrd="0" presId="urn:microsoft.com/office/officeart/2005/8/layout/bProcess2"/>
    <dgm:cxn modelId="{186DD257-B127-47A8-B19C-929992A10900}" type="presOf" srcId="{5B891E70-CE57-495A-A78F-97B4B3A64205}" destId="{BCA2C8F2-6AE5-43FE-906E-B5E69AEF1BAC}" srcOrd="0" destOrd="0" presId="urn:microsoft.com/office/officeart/2005/8/layout/bProcess2"/>
    <dgm:cxn modelId="{25E29DC8-5FFB-40CC-9D73-A8BFAF19090A}" type="presParOf" srcId="{41AC7066-19DA-46F8-868B-73BB9E5B2384}" destId="{A4D5B83E-E09D-48FC-9504-7550DB735770}" srcOrd="0" destOrd="0" presId="urn:microsoft.com/office/officeart/2005/8/layout/bProcess2"/>
    <dgm:cxn modelId="{0FB91B4D-01C0-44A3-A812-5CB93F02205F}" type="presParOf" srcId="{41AC7066-19DA-46F8-868B-73BB9E5B2384}" destId="{6DB2F5E6-BB74-4ECC-A83B-41324DF37D04}" srcOrd="1" destOrd="0" presId="urn:microsoft.com/office/officeart/2005/8/layout/bProcess2"/>
    <dgm:cxn modelId="{489879CF-C2FB-441E-BEF8-9FCBF1A76536}" type="presParOf" srcId="{41AC7066-19DA-46F8-868B-73BB9E5B2384}" destId="{65630DA8-B69A-48DE-B447-E31428F0A1D8}" srcOrd="2" destOrd="0" presId="urn:microsoft.com/office/officeart/2005/8/layout/bProcess2"/>
    <dgm:cxn modelId="{B5BCBC9E-F292-4A31-8F23-A02F1D0E74DB}" type="presParOf" srcId="{65630DA8-B69A-48DE-B447-E31428F0A1D8}" destId="{33365D06-AD75-4566-A0B9-18598BEA4483}" srcOrd="0" destOrd="0" presId="urn:microsoft.com/office/officeart/2005/8/layout/bProcess2"/>
    <dgm:cxn modelId="{BA422A84-77B6-4CA6-907D-5A9099AD2748}" type="presParOf" srcId="{65630DA8-B69A-48DE-B447-E31428F0A1D8}" destId="{99FB435B-89C1-4A67-9515-C3C8504E8822}" srcOrd="1" destOrd="0" presId="urn:microsoft.com/office/officeart/2005/8/layout/bProcess2"/>
    <dgm:cxn modelId="{45FCB7AB-D79C-4B36-A2A5-270B92B3F1A8}" type="presParOf" srcId="{41AC7066-19DA-46F8-868B-73BB9E5B2384}" destId="{CA3B7154-00DF-4DDB-8DAE-2FF97B84A513}" srcOrd="3" destOrd="0" presId="urn:microsoft.com/office/officeart/2005/8/layout/bProcess2"/>
    <dgm:cxn modelId="{7D1D0C03-6EFB-4039-AC39-57EBC6F9E824}" type="presParOf" srcId="{41AC7066-19DA-46F8-868B-73BB9E5B2384}" destId="{C284F041-1445-4C57-B7BA-B09674575153}" srcOrd="4" destOrd="0" presId="urn:microsoft.com/office/officeart/2005/8/layout/bProcess2"/>
    <dgm:cxn modelId="{1CD2F230-6C89-400A-B28C-905FDE9D4D3E}" type="presParOf" srcId="{C284F041-1445-4C57-B7BA-B09674575153}" destId="{C609547C-5D0C-4514-9FA9-AD245B015749}" srcOrd="0" destOrd="0" presId="urn:microsoft.com/office/officeart/2005/8/layout/bProcess2"/>
    <dgm:cxn modelId="{A41217E4-324E-42D9-903F-CD4DC5D46B2F}" type="presParOf" srcId="{C284F041-1445-4C57-B7BA-B09674575153}" destId="{BCA2C8F2-6AE5-43FE-906E-B5E69AEF1BAC}" srcOrd="1" destOrd="0" presId="urn:microsoft.com/office/officeart/2005/8/layout/bProcess2"/>
    <dgm:cxn modelId="{D630A55F-2B12-4FC6-87FB-7943980FAA8D}" type="presParOf" srcId="{41AC7066-19DA-46F8-868B-73BB9E5B2384}" destId="{0EF4AD39-0251-4698-B1CA-DFDFEA9F4D38}" srcOrd="5" destOrd="0" presId="urn:microsoft.com/office/officeart/2005/8/layout/bProcess2"/>
    <dgm:cxn modelId="{44C119D0-4A2B-4D8C-BB11-DCD91B5E45B8}" type="presParOf" srcId="{41AC7066-19DA-46F8-868B-73BB9E5B2384}" destId="{2F5E0E9C-178B-4556-A220-8022F5AFDB78}" srcOrd="6" destOrd="0" presId="urn:microsoft.com/office/officeart/2005/8/layout/bProcess2"/>
    <dgm:cxn modelId="{2FD46733-3FAA-450A-95CD-4D11840A6763}" type="presParOf" srcId="{2F5E0E9C-178B-4556-A220-8022F5AFDB78}" destId="{93CEA4B9-35A5-489D-81B2-ED58F7268694}" srcOrd="0" destOrd="0" presId="urn:microsoft.com/office/officeart/2005/8/layout/bProcess2"/>
    <dgm:cxn modelId="{B8BA318B-C3FE-41B3-8AFD-C65D5C42693D}" type="presParOf" srcId="{2F5E0E9C-178B-4556-A220-8022F5AFDB78}" destId="{6B13C8E7-B99A-4C0D-BD7A-D5D622E8F217}" srcOrd="1" destOrd="0" presId="urn:microsoft.com/office/officeart/2005/8/layout/bProcess2"/>
    <dgm:cxn modelId="{42E41DDC-1125-44DA-BFC4-E06988C0B7F4}" type="presParOf" srcId="{41AC7066-19DA-46F8-868B-73BB9E5B2384}" destId="{811CD8DC-A425-4510-8C10-5AA92F6570FC}" srcOrd="7" destOrd="0" presId="urn:microsoft.com/office/officeart/2005/8/layout/bProcess2"/>
    <dgm:cxn modelId="{93D9C5F4-C970-4F34-919D-D131CA63BCF9}" type="presParOf" srcId="{41AC7066-19DA-46F8-868B-73BB9E5B2384}" destId="{37B3E1A8-46AB-4C50-B86C-617040FCC8CB}" srcOrd="8" destOrd="0" presId="urn:microsoft.com/office/officeart/2005/8/layout/bProcess2"/>
    <dgm:cxn modelId="{12D72832-3B1A-4A04-8C05-CE1B2716541C}" type="presParOf" srcId="{37B3E1A8-46AB-4C50-B86C-617040FCC8CB}" destId="{CBACCEF8-4765-45BD-BB00-43B0E158A450}" srcOrd="0" destOrd="0" presId="urn:microsoft.com/office/officeart/2005/8/layout/bProcess2"/>
    <dgm:cxn modelId="{6AE595FE-509E-4042-B3D0-770426C03317}" type="presParOf" srcId="{37B3E1A8-46AB-4C50-B86C-617040FCC8CB}" destId="{CD1F3194-ECAD-4E77-AE53-8285ABC0866B}" srcOrd="1" destOrd="0" presId="urn:microsoft.com/office/officeart/2005/8/layout/bProcess2"/>
    <dgm:cxn modelId="{EB5846D9-31A4-49AF-8DEA-E71375EEC052}" type="presParOf" srcId="{41AC7066-19DA-46F8-868B-73BB9E5B2384}" destId="{181AEA7E-9C9E-4154-AECC-3C43283DEB1B}" srcOrd="9" destOrd="0" presId="urn:microsoft.com/office/officeart/2005/8/layout/bProcess2"/>
    <dgm:cxn modelId="{1042C08C-7AF5-4C57-B238-3A951DB0F085}" type="presParOf" srcId="{41AC7066-19DA-46F8-868B-73BB9E5B2384}" destId="{9594E6DF-54C8-40D0-9804-4EFFABD28BDB}" srcOrd="10" destOrd="0" presId="urn:microsoft.com/office/officeart/2005/8/layout/b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D5B83E-E09D-48FC-9504-7550DB735770}">
      <dsp:nvSpPr>
        <dsp:cNvPr id="0" name=""/>
        <dsp:cNvSpPr/>
      </dsp:nvSpPr>
      <dsp:spPr>
        <a:xfrm>
          <a:off x="17611" y="0"/>
          <a:ext cx="357245" cy="357245"/>
        </a:xfrm>
        <a:prstGeom prst="ellipse">
          <a:avLst/>
        </a:prstGeom>
        <a:solidFill>
          <a:srgbClr val="41C3D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700" kern="1200" dirty="0" smtClean="0"/>
            <a:t>1</a:t>
          </a:r>
          <a:endParaRPr lang="nb-NO" sz="700" kern="1200" dirty="0"/>
        </a:p>
      </dsp:txBody>
      <dsp:txXfrm>
        <a:off x="69928" y="52317"/>
        <a:ext cx="252611" cy="252611"/>
      </dsp:txXfrm>
    </dsp:sp>
    <dsp:sp modelId="{6DB2F5E6-BB74-4ECC-A83B-41324DF37D04}">
      <dsp:nvSpPr>
        <dsp:cNvPr id="0" name=""/>
        <dsp:cNvSpPr/>
      </dsp:nvSpPr>
      <dsp:spPr>
        <a:xfrm rot="10799999">
          <a:off x="133716" y="423426"/>
          <a:ext cx="125035" cy="52143"/>
        </a:xfrm>
        <a:prstGeom prst="triangle">
          <a:avLst/>
        </a:prstGeom>
        <a:solidFill>
          <a:srgbClr val="2A307D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FB435B-89C1-4A67-9515-C3C8504E8822}">
      <dsp:nvSpPr>
        <dsp:cNvPr id="0" name=""/>
        <dsp:cNvSpPr/>
      </dsp:nvSpPr>
      <dsp:spPr>
        <a:xfrm>
          <a:off x="77092" y="538799"/>
          <a:ext cx="238282" cy="238282"/>
        </a:xfrm>
        <a:prstGeom prst="ellipse">
          <a:avLst/>
        </a:prstGeom>
        <a:solidFill>
          <a:srgbClr val="41C3D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700" kern="1200" dirty="0" smtClean="0"/>
            <a:t>2</a:t>
          </a:r>
          <a:endParaRPr lang="nb-NO" sz="700" kern="1200" dirty="0"/>
        </a:p>
      </dsp:txBody>
      <dsp:txXfrm>
        <a:off x="111988" y="573695"/>
        <a:ext cx="168490" cy="168490"/>
      </dsp:txXfrm>
    </dsp:sp>
    <dsp:sp modelId="{CA3B7154-00DF-4DDB-8DAE-2FF97B84A513}">
      <dsp:nvSpPr>
        <dsp:cNvPr id="0" name=""/>
        <dsp:cNvSpPr/>
      </dsp:nvSpPr>
      <dsp:spPr>
        <a:xfrm rot="5400000">
          <a:off x="399070" y="626483"/>
          <a:ext cx="125035" cy="52143"/>
        </a:xfrm>
        <a:prstGeom prst="triangle">
          <a:avLst/>
        </a:prstGeom>
        <a:solidFill>
          <a:srgbClr val="2A307D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A2C8F2-6AE5-43FE-906E-B5E69AEF1BAC}">
      <dsp:nvSpPr>
        <dsp:cNvPr id="0" name=""/>
        <dsp:cNvSpPr/>
      </dsp:nvSpPr>
      <dsp:spPr>
        <a:xfrm>
          <a:off x="612961" y="538799"/>
          <a:ext cx="238282" cy="238282"/>
        </a:xfrm>
        <a:prstGeom prst="ellipse">
          <a:avLst/>
        </a:prstGeom>
        <a:solidFill>
          <a:srgbClr val="41C3D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700" kern="1200" dirty="0" smtClean="0"/>
            <a:t>3</a:t>
          </a:r>
          <a:endParaRPr lang="nb-NO" sz="700" kern="1200" dirty="0"/>
        </a:p>
      </dsp:txBody>
      <dsp:txXfrm>
        <a:off x="647857" y="573695"/>
        <a:ext cx="168490" cy="168490"/>
      </dsp:txXfrm>
    </dsp:sp>
    <dsp:sp modelId="{0EF4AD39-0251-4698-B1CA-DFDFEA9F4D38}">
      <dsp:nvSpPr>
        <dsp:cNvPr id="0" name=""/>
        <dsp:cNvSpPr/>
      </dsp:nvSpPr>
      <dsp:spPr>
        <a:xfrm>
          <a:off x="665528" y="383867"/>
          <a:ext cx="125035" cy="52143"/>
        </a:xfrm>
        <a:prstGeom prst="triangle">
          <a:avLst/>
        </a:prstGeom>
        <a:solidFill>
          <a:srgbClr val="2A307D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13C8E7-B99A-4C0D-BD7A-D5D622E8F217}">
      <dsp:nvSpPr>
        <dsp:cNvPr id="0" name=""/>
        <dsp:cNvSpPr/>
      </dsp:nvSpPr>
      <dsp:spPr>
        <a:xfrm>
          <a:off x="612961" y="56517"/>
          <a:ext cx="238282" cy="238282"/>
        </a:xfrm>
        <a:prstGeom prst="ellipse">
          <a:avLst/>
        </a:prstGeom>
        <a:solidFill>
          <a:srgbClr val="41C3D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700" kern="1200" dirty="0" smtClean="0"/>
            <a:t>4</a:t>
          </a:r>
          <a:endParaRPr lang="nb-NO" sz="700" kern="1200" dirty="0"/>
        </a:p>
      </dsp:txBody>
      <dsp:txXfrm>
        <a:off x="647857" y="91413"/>
        <a:ext cx="168490" cy="168490"/>
      </dsp:txXfrm>
    </dsp:sp>
    <dsp:sp modelId="{811CD8DC-A425-4510-8C10-5AA92F6570FC}">
      <dsp:nvSpPr>
        <dsp:cNvPr id="0" name=""/>
        <dsp:cNvSpPr/>
      </dsp:nvSpPr>
      <dsp:spPr>
        <a:xfrm rot="5437688">
          <a:off x="918008" y="146970"/>
          <a:ext cx="125035" cy="52143"/>
        </a:xfrm>
        <a:prstGeom prst="triangle">
          <a:avLst/>
        </a:prstGeom>
        <a:solidFill>
          <a:srgbClr val="2A307D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1F3194-ECAD-4E77-AE53-8285ABC0866B}">
      <dsp:nvSpPr>
        <dsp:cNvPr id="0" name=""/>
        <dsp:cNvSpPr/>
      </dsp:nvSpPr>
      <dsp:spPr>
        <a:xfrm>
          <a:off x="1114966" y="32254"/>
          <a:ext cx="304475" cy="298542"/>
        </a:xfrm>
        <a:prstGeom prst="ellipse">
          <a:avLst/>
        </a:prstGeom>
        <a:solidFill>
          <a:srgbClr val="41C3D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700" kern="1200" dirty="0" smtClean="0"/>
            <a:t>5</a:t>
          </a:r>
          <a:endParaRPr lang="nb-NO" sz="700" kern="1200" dirty="0"/>
        </a:p>
      </dsp:txBody>
      <dsp:txXfrm>
        <a:off x="1159555" y="75974"/>
        <a:ext cx="215297" cy="211102"/>
      </dsp:txXfrm>
    </dsp:sp>
    <dsp:sp modelId="{181AEA7E-9C9E-4154-AECC-3C43283DEB1B}">
      <dsp:nvSpPr>
        <dsp:cNvPr id="0" name=""/>
        <dsp:cNvSpPr/>
      </dsp:nvSpPr>
      <dsp:spPr>
        <a:xfrm rot="10792239">
          <a:off x="1205137" y="355391"/>
          <a:ext cx="125035" cy="52143"/>
        </a:xfrm>
        <a:prstGeom prst="triangle">
          <a:avLst/>
        </a:prstGeom>
        <a:solidFill>
          <a:srgbClr val="2A307D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94E6DF-54C8-40D0-9804-4EFFABD28BDB}">
      <dsp:nvSpPr>
        <dsp:cNvPr id="0" name=""/>
        <dsp:cNvSpPr/>
      </dsp:nvSpPr>
      <dsp:spPr>
        <a:xfrm>
          <a:off x="1172732" y="429178"/>
          <a:ext cx="190476" cy="184338"/>
        </a:xfrm>
        <a:prstGeom prst="ellipse">
          <a:avLst/>
        </a:prstGeom>
        <a:solidFill>
          <a:srgbClr val="41C3D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700" kern="1200" dirty="0" smtClean="0"/>
            <a:t>6</a:t>
          </a:r>
          <a:endParaRPr lang="nb-NO" sz="700" kern="1200" dirty="0"/>
        </a:p>
      </dsp:txBody>
      <dsp:txXfrm>
        <a:off x="1200627" y="456174"/>
        <a:ext cx="134686" cy="13034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D5B83E-E09D-48FC-9504-7550DB735770}">
      <dsp:nvSpPr>
        <dsp:cNvPr id="0" name=""/>
        <dsp:cNvSpPr/>
      </dsp:nvSpPr>
      <dsp:spPr>
        <a:xfrm>
          <a:off x="280789" y="1717"/>
          <a:ext cx="1042709" cy="1042709"/>
        </a:xfrm>
        <a:prstGeom prst="ellipse">
          <a:avLst/>
        </a:prstGeom>
        <a:solidFill>
          <a:srgbClr val="2CB5B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2300" kern="1200" dirty="0" smtClean="0"/>
            <a:t>1</a:t>
          </a:r>
          <a:endParaRPr lang="nb-NO" sz="2300" kern="1200" dirty="0"/>
        </a:p>
      </dsp:txBody>
      <dsp:txXfrm>
        <a:off x="433490" y="154418"/>
        <a:ext cx="737307" cy="737307"/>
      </dsp:txXfrm>
    </dsp:sp>
    <dsp:sp modelId="{6DB2F5E6-BB74-4ECC-A83B-41324DF37D04}">
      <dsp:nvSpPr>
        <dsp:cNvPr id="0" name=""/>
        <dsp:cNvSpPr/>
      </dsp:nvSpPr>
      <dsp:spPr>
        <a:xfrm rot="10800000">
          <a:off x="619669" y="1179067"/>
          <a:ext cx="364948" cy="285436"/>
        </a:xfrm>
        <a:prstGeom prst="triangle">
          <a:avLst/>
        </a:prstGeom>
        <a:solidFill>
          <a:srgbClr val="A8ECEA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FB435B-89C1-4A67-9515-C3C8504E8822}">
      <dsp:nvSpPr>
        <dsp:cNvPr id="0" name=""/>
        <dsp:cNvSpPr/>
      </dsp:nvSpPr>
      <dsp:spPr>
        <a:xfrm>
          <a:off x="454400" y="1582986"/>
          <a:ext cx="695487" cy="695487"/>
        </a:xfrm>
        <a:prstGeom prst="ellipse">
          <a:avLst/>
        </a:prstGeom>
        <a:solidFill>
          <a:srgbClr val="2CB5B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2300" kern="1200" dirty="0" smtClean="0"/>
            <a:t>2</a:t>
          </a:r>
          <a:endParaRPr lang="nb-NO" sz="2300" kern="1200" dirty="0"/>
        </a:p>
      </dsp:txBody>
      <dsp:txXfrm>
        <a:off x="556252" y="1684838"/>
        <a:ext cx="491783" cy="491783"/>
      </dsp:txXfrm>
    </dsp:sp>
    <dsp:sp modelId="{CA3B7154-00DF-4DDB-8DAE-2FF97B84A513}">
      <dsp:nvSpPr>
        <dsp:cNvPr id="0" name=""/>
        <dsp:cNvSpPr/>
      </dsp:nvSpPr>
      <dsp:spPr>
        <a:xfrm rot="10800000">
          <a:off x="597468" y="2484201"/>
          <a:ext cx="364948" cy="285436"/>
        </a:xfrm>
        <a:prstGeom prst="triangle">
          <a:avLst/>
        </a:prstGeom>
        <a:solidFill>
          <a:srgbClr val="A8ECEA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A2C8F2-6AE5-43FE-906E-B5E69AEF1BAC}">
      <dsp:nvSpPr>
        <dsp:cNvPr id="0" name=""/>
        <dsp:cNvSpPr/>
      </dsp:nvSpPr>
      <dsp:spPr>
        <a:xfrm>
          <a:off x="454400" y="2990644"/>
          <a:ext cx="695487" cy="695487"/>
        </a:xfrm>
        <a:prstGeom prst="ellipse">
          <a:avLst/>
        </a:prstGeom>
        <a:solidFill>
          <a:srgbClr val="2CB5B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2300" kern="1200" dirty="0" smtClean="0"/>
            <a:t>3</a:t>
          </a:r>
          <a:endParaRPr lang="nb-NO" sz="2300" kern="1200" dirty="0"/>
        </a:p>
      </dsp:txBody>
      <dsp:txXfrm>
        <a:off x="556252" y="3092496"/>
        <a:ext cx="491783" cy="491783"/>
      </dsp:txXfrm>
    </dsp:sp>
    <dsp:sp modelId="{0EF4AD39-0251-4698-B1CA-DFDFEA9F4D38}">
      <dsp:nvSpPr>
        <dsp:cNvPr id="0" name=""/>
        <dsp:cNvSpPr/>
      </dsp:nvSpPr>
      <dsp:spPr>
        <a:xfrm rot="5400000">
          <a:off x="1387578" y="3179951"/>
          <a:ext cx="364948" cy="285436"/>
        </a:xfrm>
        <a:prstGeom prst="triangle">
          <a:avLst/>
        </a:prstGeom>
        <a:solidFill>
          <a:srgbClr val="A8ECEA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13C8E7-B99A-4C0D-BD7A-D5D622E8F217}">
      <dsp:nvSpPr>
        <dsp:cNvPr id="0" name=""/>
        <dsp:cNvSpPr/>
      </dsp:nvSpPr>
      <dsp:spPr>
        <a:xfrm>
          <a:off x="2018464" y="2990644"/>
          <a:ext cx="695487" cy="695487"/>
        </a:xfrm>
        <a:prstGeom prst="ellipse">
          <a:avLst/>
        </a:prstGeom>
        <a:solidFill>
          <a:srgbClr val="2CB5B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2300" kern="1200" dirty="0" smtClean="0"/>
            <a:t>4</a:t>
          </a:r>
          <a:endParaRPr lang="nb-NO" sz="2300" kern="1200" dirty="0"/>
        </a:p>
      </dsp:txBody>
      <dsp:txXfrm>
        <a:off x="2120316" y="3092496"/>
        <a:ext cx="491783" cy="491783"/>
      </dsp:txXfrm>
    </dsp:sp>
    <dsp:sp modelId="{811CD8DC-A425-4510-8C10-5AA92F6570FC}">
      <dsp:nvSpPr>
        <dsp:cNvPr id="0" name=""/>
        <dsp:cNvSpPr/>
      </dsp:nvSpPr>
      <dsp:spPr>
        <a:xfrm rot="21594463">
          <a:off x="2160470" y="2520576"/>
          <a:ext cx="364948" cy="285436"/>
        </a:xfrm>
        <a:prstGeom prst="triangle">
          <a:avLst/>
        </a:prstGeom>
        <a:solidFill>
          <a:srgbClr val="A8ECEA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1F3194-ECAD-4E77-AE53-8285ABC0866B}">
      <dsp:nvSpPr>
        <dsp:cNvPr id="0" name=""/>
        <dsp:cNvSpPr/>
      </dsp:nvSpPr>
      <dsp:spPr>
        <a:xfrm>
          <a:off x="1919625" y="1512168"/>
          <a:ext cx="888686" cy="871369"/>
        </a:xfrm>
        <a:prstGeom prst="ellipse">
          <a:avLst/>
        </a:prstGeom>
        <a:solidFill>
          <a:srgbClr val="2CB5B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2300" kern="1200" dirty="0" smtClean="0"/>
            <a:t>5</a:t>
          </a:r>
          <a:endParaRPr lang="nb-NO" sz="2300" kern="1200" dirty="0"/>
        </a:p>
      </dsp:txBody>
      <dsp:txXfrm>
        <a:off x="2049770" y="1639777"/>
        <a:ext cx="628396" cy="616151"/>
      </dsp:txXfrm>
    </dsp:sp>
    <dsp:sp modelId="{181AEA7E-9C9E-4154-AECC-3C43283DEB1B}">
      <dsp:nvSpPr>
        <dsp:cNvPr id="0" name=""/>
        <dsp:cNvSpPr/>
      </dsp:nvSpPr>
      <dsp:spPr>
        <a:xfrm rot="5838">
          <a:off x="2182769" y="1054329"/>
          <a:ext cx="364948" cy="285436"/>
        </a:xfrm>
        <a:prstGeom prst="triangle">
          <a:avLst/>
        </a:prstGeom>
        <a:solidFill>
          <a:srgbClr val="A8ECEA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94E6DF-54C8-40D0-9804-4EFFABD28BDB}">
      <dsp:nvSpPr>
        <dsp:cNvPr id="0" name=""/>
        <dsp:cNvSpPr/>
      </dsp:nvSpPr>
      <dsp:spPr>
        <a:xfrm>
          <a:off x="2088232" y="360044"/>
          <a:ext cx="555951" cy="538038"/>
        </a:xfrm>
        <a:prstGeom prst="ellipse">
          <a:avLst/>
        </a:prstGeom>
        <a:solidFill>
          <a:srgbClr val="2CB5B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2300" kern="1200" dirty="0" smtClean="0"/>
            <a:t>6</a:t>
          </a:r>
          <a:endParaRPr lang="nb-NO" sz="2300" kern="1200" dirty="0"/>
        </a:p>
      </dsp:txBody>
      <dsp:txXfrm>
        <a:off x="2169649" y="438838"/>
        <a:ext cx="393117" cy="38045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D5B83E-E09D-48FC-9504-7550DB735770}">
      <dsp:nvSpPr>
        <dsp:cNvPr id="0" name=""/>
        <dsp:cNvSpPr/>
      </dsp:nvSpPr>
      <dsp:spPr>
        <a:xfrm>
          <a:off x="280789" y="1717"/>
          <a:ext cx="1042709" cy="1042709"/>
        </a:xfrm>
        <a:prstGeom prst="ellipse">
          <a:avLst/>
        </a:prstGeom>
        <a:solidFill>
          <a:srgbClr val="2CB5B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2300" kern="1200" dirty="0" smtClean="0"/>
            <a:t>1</a:t>
          </a:r>
          <a:endParaRPr lang="nb-NO" sz="2300" kern="1200" dirty="0"/>
        </a:p>
      </dsp:txBody>
      <dsp:txXfrm>
        <a:off x="433490" y="154418"/>
        <a:ext cx="737307" cy="737307"/>
      </dsp:txXfrm>
    </dsp:sp>
    <dsp:sp modelId="{6DB2F5E6-BB74-4ECC-A83B-41324DF37D04}">
      <dsp:nvSpPr>
        <dsp:cNvPr id="0" name=""/>
        <dsp:cNvSpPr/>
      </dsp:nvSpPr>
      <dsp:spPr>
        <a:xfrm rot="10800000">
          <a:off x="619669" y="1179067"/>
          <a:ext cx="364948" cy="285436"/>
        </a:xfrm>
        <a:prstGeom prst="triangle">
          <a:avLst/>
        </a:prstGeom>
        <a:solidFill>
          <a:srgbClr val="A8ECEA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FB435B-89C1-4A67-9515-C3C8504E8822}">
      <dsp:nvSpPr>
        <dsp:cNvPr id="0" name=""/>
        <dsp:cNvSpPr/>
      </dsp:nvSpPr>
      <dsp:spPr>
        <a:xfrm>
          <a:off x="454400" y="1582986"/>
          <a:ext cx="695487" cy="695487"/>
        </a:xfrm>
        <a:prstGeom prst="ellipse">
          <a:avLst/>
        </a:prstGeom>
        <a:solidFill>
          <a:srgbClr val="20848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2300" kern="1200" dirty="0" smtClean="0"/>
            <a:t>2</a:t>
          </a:r>
          <a:endParaRPr lang="nb-NO" sz="2300" kern="1200" dirty="0"/>
        </a:p>
      </dsp:txBody>
      <dsp:txXfrm>
        <a:off x="556252" y="1684838"/>
        <a:ext cx="491783" cy="491783"/>
      </dsp:txXfrm>
    </dsp:sp>
    <dsp:sp modelId="{CA3B7154-00DF-4DDB-8DAE-2FF97B84A513}">
      <dsp:nvSpPr>
        <dsp:cNvPr id="0" name=""/>
        <dsp:cNvSpPr/>
      </dsp:nvSpPr>
      <dsp:spPr>
        <a:xfrm rot="10800000">
          <a:off x="597468" y="2484201"/>
          <a:ext cx="364948" cy="285436"/>
        </a:xfrm>
        <a:prstGeom prst="triangle">
          <a:avLst/>
        </a:prstGeom>
        <a:solidFill>
          <a:srgbClr val="A8ECEA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A2C8F2-6AE5-43FE-906E-B5E69AEF1BAC}">
      <dsp:nvSpPr>
        <dsp:cNvPr id="0" name=""/>
        <dsp:cNvSpPr/>
      </dsp:nvSpPr>
      <dsp:spPr>
        <a:xfrm>
          <a:off x="454400" y="2990644"/>
          <a:ext cx="695487" cy="695487"/>
        </a:xfrm>
        <a:prstGeom prst="ellipse">
          <a:avLst/>
        </a:prstGeom>
        <a:solidFill>
          <a:srgbClr val="2CB5B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2300" kern="1200" dirty="0" smtClean="0"/>
            <a:t>3</a:t>
          </a:r>
          <a:endParaRPr lang="nb-NO" sz="2300" kern="1200" dirty="0"/>
        </a:p>
      </dsp:txBody>
      <dsp:txXfrm>
        <a:off x="556252" y="3092496"/>
        <a:ext cx="491783" cy="491783"/>
      </dsp:txXfrm>
    </dsp:sp>
    <dsp:sp modelId="{0EF4AD39-0251-4698-B1CA-DFDFEA9F4D38}">
      <dsp:nvSpPr>
        <dsp:cNvPr id="0" name=""/>
        <dsp:cNvSpPr/>
      </dsp:nvSpPr>
      <dsp:spPr>
        <a:xfrm rot="5400000">
          <a:off x="1387578" y="3179951"/>
          <a:ext cx="364948" cy="285436"/>
        </a:xfrm>
        <a:prstGeom prst="triangle">
          <a:avLst/>
        </a:prstGeom>
        <a:solidFill>
          <a:srgbClr val="A8ECEA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13C8E7-B99A-4C0D-BD7A-D5D622E8F217}">
      <dsp:nvSpPr>
        <dsp:cNvPr id="0" name=""/>
        <dsp:cNvSpPr/>
      </dsp:nvSpPr>
      <dsp:spPr>
        <a:xfrm>
          <a:off x="2018464" y="2990644"/>
          <a:ext cx="695487" cy="695487"/>
        </a:xfrm>
        <a:prstGeom prst="ellipse">
          <a:avLst/>
        </a:prstGeom>
        <a:solidFill>
          <a:srgbClr val="2CB5B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2300" kern="1200" dirty="0" smtClean="0"/>
            <a:t>4</a:t>
          </a:r>
          <a:endParaRPr lang="nb-NO" sz="2300" kern="1200" dirty="0"/>
        </a:p>
      </dsp:txBody>
      <dsp:txXfrm>
        <a:off x="2120316" y="3092496"/>
        <a:ext cx="491783" cy="491783"/>
      </dsp:txXfrm>
    </dsp:sp>
    <dsp:sp modelId="{811CD8DC-A425-4510-8C10-5AA92F6570FC}">
      <dsp:nvSpPr>
        <dsp:cNvPr id="0" name=""/>
        <dsp:cNvSpPr/>
      </dsp:nvSpPr>
      <dsp:spPr>
        <a:xfrm rot="21594463">
          <a:off x="2160470" y="2520576"/>
          <a:ext cx="364948" cy="285436"/>
        </a:xfrm>
        <a:prstGeom prst="triangle">
          <a:avLst/>
        </a:prstGeom>
        <a:solidFill>
          <a:srgbClr val="A8ECEA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1F3194-ECAD-4E77-AE53-8285ABC0866B}">
      <dsp:nvSpPr>
        <dsp:cNvPr id="0" name=""/>
        <dsp:cNvSpPr/>
      </dsp:nvSpPr>
      <dsp:spPr>
        <a:xfrm>
          <a:off x="1919625" y="1512168"/>
          <a:ext cx="888686" cy="871369"/>
        </a:xfrm>
        <a:prstGeom prst="ellipse">
          <a:avLst/>
        </a:prstGeom>
        <a:solidFill>
          <a:srgbClr val="2CB5B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2300" kern="1200" dirty="0" smtClean="0"/>
            <a:t>5</a:t>
          </a:r>
          <a:endParaRPr lang="nb-NO" sz="2300" kern="1200" dirty="0"/>
        </a:p>
      </dsp:txBody>
      <dsp:txXfrm>
        <a:off x="2049770" y="1639777"/>
        <a:ext cx="628396" cy="616151"/>
      </dsp:txXfrm>
    </dsp:sp>
    <dsp:sp modelId="{181AEA7E-9C9E-4154-AECC-3C43283DEB1B}">
      <dsp:nvSpPr>
        <dsp:cNvPr id="0" name=""/>
        <dsp:cNvSpPr/>
      </dsp:nvSpPr>
      <dsp:spPr>
        <a:xfrm rot="5838">
          <a:off x="2182769" y="1054329"/>
          <a:ext cx="364948" cy="285436"/>
        </a:xfrm>
        <a:prstGeom prst="triangle">
          <a:avLst/>
        </a:prstGeom>
        <a:solidFill>
          <a:srgbClr val="A8ECEA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94E6DF-54C8-40D0-9804-4EFFABD28BDB}">
      <dsp:nvSpPr>
        <dsp:cNvPr id="0" name=""/>
        <dsp:cNvSpPr/>
      </dsp:nvSpPr>
      <dsp:spPr>
        <a:xfrm>
          <a:off x="2088232" y="360044"/>
          <a:ext cx="555951" cy="538038"/>
        </a:xfrm>
        <a:prstGeom prst="ellipse">
          <a:avLst/>
        </a:prstGeom>
        <a:solidFill>
          <a:srgbClr val="2CB5B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2300" kern="1200" dirty="0" smtClean="0"/>
            <a:t>6</a:t>
          </a:r>
          <a:endParaRPr lang="nb-NO" sz="2300" kern="1200" dirty="0"/>
        </a:p>
      </dsp:txBody>
      <dsp:txXfrm>
        <a:off x="2169649" y="438838"/>
        <a:ext cx="393117" cy="3804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2">
  <dgm:title val=""/>
  <dgm:desc val=""/>
  <dgm:catLst>
    <dgm:cat type="process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/>
    </dgm:varLst>
    <dgm:choose name="Name0">
      <dgm:if name="Name1" func="var" arg="dir" op="equ" val="norm">
        <dgm:alg type="snake">
          <dgm:param type="grDir" val="tL"/>
          <dgm:param type="flowDir" val="col"/>
          <dgm:param type="contDir" val="revDir"/>
        </dgm:alg>
      </dgm:if>
      <dgm:else name="Name2">
        <dgm:alg type="snake">
          <dgm:param type="grDir" val="tR"/>
          <dgm:param type="flowDir" val="col"/>
          <dgm:param type="contDir" val="revDi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firstNode" refType="w"/>
      <dgm:constr type="w" for="ch" forName="lastNode" refType="w" refFor="ch" refForName="firstNode" op="equ"/>
      <dgm:constr type="w" for="ch" forName="middleNode" refType="w" refFor="ch" refForName="firstNode" op="equ"/>
      <dgm:constr type="h" for="ch" ptType="sibTrans" refType="w" refFor="ch" refForName="middleNode" op="equ" fact="0.35"/>
      <dgm:constr type="sp" refType="w" refFor="ch" refForName="middleNode" fact="0.5"/>
      <dgm:constr type="connDist" for="des" ptType="sibTrans" op="equ"/>
      <dgm:constr type="primFontSz" for="ch" forName="firstNode" val="65"/>
      <dgm:constr type="primFontSz" for="ch" forName="lastNode" refType="primFontSz" refFor="ch" refForName="firstNode" op="equ"/>
      <dgm:constr type="primFontSz" for="des" forName="shape" val="65"/>
      <dgm:constr type="primFontSz" for="des" forName="shape" refType="primFontSz" refFor="ch" refForName="firstNode" op="lte"/>
      <dgm:constr type="primFontSz" for="des" forName="shape" refType="primFontSz" refFor="ch" refForName="lastNode" op="lte"/>
    </dgm:constrLst>
    <dgm:ruleLst/>
    <dgm:forEach name="Name3" axis="ch" ptType="node">
      <dgm:choose name="Name4">
        <dgm:if name="Name5" axis="self" ptType="node" func="pos" op="equ" val="1">
          <dgm:layoutNode name="fir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if name="Name6" axis="self" ptType="node" func="revPos" op="equ" val="1">
          <dgm:layoutNode name="la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else name="Name7">
          <dgm:layoutNode name="middleNod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  <dgm:constr type="w" for="ch" forName="padding" refType="w"/>
              <dgm:constr type="h" for="ch" forName="padding" refType="h"/>
              <dgm:constr type="w" for="ch" forName="shape" refType="w" fact="0.667"/>
              <dgm:constr type="h" for="ch" forName="shape" refType="h" fact="0.667"/>
              <dgm:constr type="ctrX" for="ch" forName="shape" refType="w" fact="0.5"/>
              <dgm:constr type="ctrY" for="ch" forName="shape" refType="h" fact="0.5"/>
            </dgm:constrLst>
            <dgm:ruleLst/>
            <dgm:layoutNode name="padding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shape">
              <dgm:varLst>
                <dgm:bulletEnabled val="1"/>
              </dgm:varLst>
              <dgm:alg type="tx">
                <dgm:param type="txAnchorVertCh" val="mid"/>
              </dgm:alg>
              <dgm:shape xmlns:r="http://schemas.openxmlformats.org/officeDocument/2006/relationships" type="ellipse" r:blip="">
                <dgm:adjLst/>
              </dgm:shape>
              <dgm:presOf axis="desOrSelf" ptType="node"/>
              <dgm:constrLst>
                <dgm:constr type="h" refType="w"/>
                <dgm:constr type="tMarg" refType="primFontSz" fact="0.1"/>
                <dgm:constr type="bMarg" refType="primFontSz" fact="0.1"/>
                <dgm:constr type="lMarg" refType="primFontSz" fact="0.1"/>
                <dgm:constr type="r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  <dgm:forEach name="Name8" axis="followSib" ptType="sibTrans" cnt="1">
        <dgm:layoutNode name="sibTrans">
          <dgm:choose name="Name9">
            <dgm:if name="Name10" func="var" arg="dir" op="equ" val="norm">
              <dgm:choose name="Name11">
                <dgm:if name="Name12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3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4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if>
            <dgm:else name="Name15">
              <dgm:choose name="Name16">
                <dgm:if name="Name17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8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9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else>
          </dgm:choose>
          <dgm:shape xmlns:r="http://schemas.openxmlformats.org/officeDocument/2006/relationships" rot="90" type="triangle" r:blip="">
            <dgm:adjLst/>
          </dgm:shape>
          <dgm:presOf axis="self"/>
          <dgm:constrLst>
            <dgm:constr type="w" refType="h"/>
            <dgm:constr type="connDist"/>
            <dgm:constr type="begPad" refType="connDist" fact="0.25"/>
            <dgm:constr type="endPad" refType="connDist" fact="0.22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Process2">
  <dgm:title val=""/>
  <dgm:desc val=""/>
  <dgm:catLst>
    <dgm:cat type="process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/>
    </dgm:varLst>
    <dgm:choose name="Name0">
      <dgm:if name="Name1" func="var" arg="dir" op="equ" val="norm">
        <dgm:alg type="snake">
          <dgm:param type="grDir" val="tL"/>
          <dgm:param type="flowDir" val="col"/>
          <dgm:param type="contDir" val="revDir"/>
        </dgm:alg>
      </dgm:if>
      <dgm:else name="Name2">
        <dgm:alg type="snake">
          <dgm:param type="grDir" val="tR"/>
          <dgm:param type="flowDir" val="col"/>
          <dgm:param type="contDir" val="revDi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firstNode" refType="w"/>
      <dgm:constr type="w" for="ch" forName="lastNode" refType="w" refFor="ch" refForName="firstNode" op="equ"/>
      <dgm:constr type="w" for="ch" forName="middleNode" refType="w" refFor="ch" refForName="firstNode" op="equ"/>
      <dgm:constr type="h" for="ch" ptType="sibTrans" refType="w" refFor="ch" refForName="middleNode" op="equ" fact="0.35"/>
      <dgm:constr type="sp" refType="w" refFor="ch" refForName="middleNode" fact="0.5"/>
      <dgm:constr type="connDist" for="des" ptType="sibTrans" op="equ"/>
      <dgm:constr type="primFontSz" for="ch" forName="firstNode" val="65"/>
      <dgm:constr type="primFontSz" for="ch" forName="lastNode" refType="primFontSz" refFor="ch" refForName="firstNode" op="equ"/>
      <dgm:constr type="primFontSz" for="des" forName="shape" val="65"/>
      <dgm:constr type="primFontSz" for="des" forName="shape" refType="primFontSz" refFor="ch" refForName="firstNode" op="lte"/>
      <dgm:constr type="primFontSz" for="des" forName="shape" refType="primFontSz" refFor="ch" refForName="lastNode" op="lte"/>
    </dgm:constrLst>
    <dgm:ruleLst/>
    <dgm:forEach name="Name3" axis="ch" ptType="node">
      <dgm:choose name="Name4">
        <dgm:if name="Name5" axis="self" ptType="node" func="pos" op="equ" val="1">
          <dgm:layoutNode name="fir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if name="Name6" axis="self" ptType="node" func="revPos" op="equ" val="1">
          <dgm:layoutNode name="la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else name="Name7">
          <dgm:layoutNode name="middleNod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  <dgm:constr type="w" for="ch" forName="padding" refType="w"/>
              <dgm:constr type="h" for="ch" forName="padding" refType="h"/>
              <dgm:constr type="w" for="ch" forName="shape" refType="w" fact="0.667"/>
              <dgm:constr type="h" for="ch" forName="shape" refType="h" fact="0.667"/>
              <dgm:constr type="ctrX" for="ch" forName="shape" refType="w" fact="0.5"/>
              <dgm:constr type="ctrY" for="ch" forName="shape" refType="h" fact="0.5"/>
            </dgm:constrLst>
            <dgm:ruleLst/>
            <dgm:layoutNode name="padding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shape">
              <dgm:varLst>
                <dgm:bulletEnabled val="1"/>
              </dgm:varLst>
              <dgm:alg type="tx">
                <dgm:param type="txAnchorVertCh" val="mid"/>
              </dgm:alg>
              <dgm:shape xmlns:r="http://schemas.openxmlformats.org/officeDocument/2006/relationships" type="ellipse" r:blip="">
                <dgm:adjLst/>
              </dgm:shape>
              <dgm:presOf axis="desOrSelf" ptType="node"/>
              <dgm:constrLst>
                <dgm:constr type="h" refType="w"/>
                <dgm:constr type="tMarg" refType="primFontSz" fact="0.1"/>
                <dgm:constr type="bMarg" refType="primFontSz" fact="0.1"/>
                <dgm:constr type="lMarg" refType="primFontSz" fact="0.1"/>
                <dgm:constr type="r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  <dgm:forEach name="Name8" axis="followSib" ptType="sibTrans" cnt="1">
        <dgm:layoutNode name="sibTrans">
          <dgm:choose name="Name9">
            <dgm:if name="Name10" func="var" arg="dir" op="equ" val="norm">
              <dgm:choose name="Name11">
                <dgm:if name="Name12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3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4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if>
            <dgm:else name="Name15">
              <dgm:choose name="Name16">
                <dgm:if name="Name17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8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9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else>
          </dgm:choose>
          <dgm:shape xmlns:r="http://schemas.openxmlformats.org/officeDocument/2006/relationships" rot="90" type="triangle" r:blip="">
            <dgm:adjLst/>
          </dgm:shape>
          <dgm:presOf axis="self"/>
          <dgm:constrLst>
            <dgm:constr type="w" refType="h"/>
            <dgm:constr type="connDist"/>
            <dgm:constr type="begPad" refType="connDist" fact="0.25"/>
            <dgm:constr type="endPad" refType="connDist" fact="0.22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bProcess2">
  <dgm:title val=""/>
  <dgm:desc val=""/>
  <dgm:catLst>
    <dgm:cat type="process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/>
    </dgm:varLst>
    <dgm:choose name="Name0">
      <dgm:if name="Name1" func="var" arg="dir" op="equ" val="norm">
        <dgm:alg type="snake">
          <dgm:param type="grDir" val="tL"/>
          <dgm:param type="flowDir" val="col"/>
          <dgm:param type="contDir" val="revDir"/>
        </dgm:alg>
      </dgm:if>
      <dgm:else name="Name2">
        <dgm:alg type="snake">
          <dgm:param type="grDir" val="tR"/>
          <dgm:param type="flowDir" val="col"/>
          <dgm:param type="contDir" val="revDi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firstNode" refType="w"/>
      <dgm:constr type="w" for="ch" forName="lastNode" refType="w" refFor="ch" refForName="firstNode" op="equ"/>
      <dgm:constr type="w" for="ch" forName="middleNode" refType="w" refFor="ch" refForName="firstNode" op="equ"/>
      <dgm:constr type="h" for="ch" ptType="sibTrans" refType="w" refFor="ch" refForName="middleNode" op="equ" fact="0.35"/>
      <dgm:constr type="sp" refType="w" refFor="ch" refForName="middleNode" fact="0.5"/>
      <dgm:constr type="connDist" for="des" ptType="sibTrans" op="equ"/>
      <dgm:constr type="primFontSz" for="ch" forName="firstNode" val="65"/>
      <dgm:constr type="primFontSz" for="ch" forName="lastNode" refType="primFontSz" refFor="ch" refForName="firstNode" op="equ"/>
      <dgm:constr type="primFontSz" for="des" forName="shape" val="65"/>
      <dgm:constr type="primFontSz" for="des" forName="shape" refType="primFontSz" refFor="ch" refForName="firstNode" op="lte"/>
      <dgm:constr type="primFontSz" for="des" forName="shape" refType="primFontSz" refFor="ch" refForName="lastNode" op="lte"/>
    </dgm:constrLst>
    <dgm:ruleLst/>
    <dgm:forEach name="Name3" axis="ch" ptType="node">
      <dgm:choose name="Name4">
        <dgm:if name="Name5" axis="self" ptType="node" func="pos" op="equ" val="1">
          <dgm:layoutNode name="fir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if name="Name6" axis="self" ptType="node" func="revPos" op="equ" val="1">
          <dgm:layoutNode name="la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else name="Name7">
          <dgm:layoutNode name="middleNod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  <dgm:constr type="w" for="ch" forName="padding" refType="w"/>
              <dgm:constr type="h" for="ch" forName="padding" refType="h"/>
              <dgm:constr type="w" for="ch" forName="shape" refType="w" fact="0.667"/>
              <dgm:constr type="h" for="ch" forName="shape" refType="h" fact="0.667"/>
              <dgm:constr type="ctrX" for="ch" forName="shape" refType="w" fact="0.5"/>
              <dgm:constr type="ctrY" for="ch" forName="shape" refType="h" fact="0.5"/>
            </dgm:constrLst>
            <dgm:ruleLst/>
            <dgm:layoutNode name="padding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shape">
              <dgm:varLst>
                <dgm:bulletEnabled val="1"/>
              </dgm:varLst>
              <dgm:alg type="tx">
                <dgm:param type="txAnchorVertCh" val="mid"/>
              </dgm:alg>
              <dgm:shape xmlns:r="http://schemas.openxmlformats.org/officeDocument/2006/relationships" type="ellipse" r:blip="">
                <dgm:adjLst/>
              </dgm:shape>
              <dgm:presOf axis="desOrSelf" ptType="node"/>
              <dgm:constrLst>
                <dgm:constr type="h" refType="w"/>
                <dgm:constr type="tMarg" refType="primFontSz" fact="0.1"/>
                <dgm:constr type="bMarg" refType="primFontSz" fact="0.1"/>
                <dgm:constr type="lMarg" refType="primFontSz" fact="0.1"/>
                <dgm:constr type="r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  <dgm:forEach name="Name8" axis="followSib" ptType="sibTrans" cnt="1">
        <dgm:layoutNode name="sibTrans">
          <dgm:choose name="Name9">
            <dgm:if name="Name10" func="var" arg="dir" op="equ" val="norm">
              <dgm:choose name="Name11">
                <dgm:if name="Name12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3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4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if>
            <dgm:else name="Name15">
              <dgm:choose name="Name16">
                <dgm:if name="Name17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8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9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else>
          </dgm:choose>
          <dgm:shape xmlns:r="http://schemas.openxmlformats.org/officeDocument/2006/relationships" rot="90" type="triangle" r:blip="">
            <dgm:adjLst/>
          </dgm:shape>
          <dgm:presOf axis="self"/>
          <dgm:constrLst>
            <dgm:constr type="w" refType="h"/>
            <dgm:constr type="connDist"/>
            <dgm:constr type="begPad" refType="connDist" fact="0.25"/>
            <dgm:constr type="endPad" refType="connDist" fact="0.22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>
            <a:extLst>
              <a:ext uri="{FF2B5EF4-FFF2-40B4-BE49-F238E27FC236}">
                <a16:creationId xmlns:a16="http://schemas.microsoft.com/office/drawing/2014/main" id="{090247E7-B662-064F-BCE3-BCCC46C8900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4C083DAD-D741-3944-BFF6-44566355771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CC388F-36B0-474C-AA06-616F21821DEA}" type="datetimeFigureOut">
              <a:rPr lang="nb-NO" smtClean="0"/>
              <a:t>27.06.2021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A3960A1F-1C7F-7246-85F7-8DBF5441A13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F3437062-88C3-D249-A6CC-FD096AF72E0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6E78E7-87B4-5E4C-9601-5E2C31D3553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413110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63663D-8029-48A7-836A-7F0253C745B0}" type="datetimeFigureOut">
              <a:rPr lang="nb-NO" smtClean="0"/>
              <a:t>27.06.2021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15F172-B269-4960-AD9A-0B0BB5117F1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43950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rmasjonspakke start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4E630FD2-E5D6-1348-BC4B-DB3CD1B31183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CB5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80E18710-EA8B-3544-AC63-4737F4D601C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2103437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sz="3200" b="1" spc="600">
                <a:solidFill>
                  <a:schemeClr val="bg1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pic>
        <p:nvPicPr>
          <p:cNvPr id="4" name="Bilde 3">
            <a:extLst>
              <a:ext uri="{FF2B5EF4-FFF2-40B4-BE49-F238E27FC236}">
                <a16:creationId xmlns:a16="http://schemas.microsoft.com/office/drawing/2014/main" id="{D7E609D1-3332-6349-BE82-F6EED755C61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384" y="3540547"/>
            <a:ext cx="2952328" cy="2952328"/>
          </a:xfrm>
          <a:prstGeom prst="rect">
            <a:avLst/>
          </a:prstGeom>
        </p:spPr>
      </p:pic>
      <p:sp>
        <p:nvSpPr>
          <p:cNvPr id="8" name="Tittel 1">
            <a:extLst>
              <a:ext uri="{FF2B5EF4-FFF2-40B4-BE49-F238E27FC236}">
                <a16:creationId xmlns:a16="http://schemas.microsoft.com/office/drawing/2014/main" id="{CE816243-60E6-5342-90FF-045D3F662481}"/>
              </a:ext>
            </a:extLst>
          </p:cNvPr>
          <p:cNvSpPr txBox="1">
            <a:spLocks/>
          </p:cNvSpPr>
          <p:nvPr userDrawn="1"/>
        </p:nvSpPr>
        <p:spPr>
          <a:xfrm>
            <a:off x="2638400" y="5891552"/>
            <a:ext cx="5833864" cy="63379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lang="nb-NO" sz="3600" kern="1200" baseline="0">
                <a:solidFill>
                  <a:srgbClr val="003B75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nb-NO" sz="2400" dirty="0">
                <a:solidFill>
                  <a:schemeClr val="bg1"/>
                </a:solidFill>
              </a:rPr>
              <a:t>Informasjonspakke fra Helseplattformen AS</a:t>
            </a:r>
          </a:p>
        </p:txBody>
      </p:sp>
      <p:pic>
        <p:nvPicPr>
          <p:cNvPr id="11" name="Bilde 10">
            <a:extLst>
              <a:ext uri="{FF2B5EF4-FFF2-40B4-BE49-F238E27FC236}">
                <a16:creationId xmlns:a16="http://schemas.microsoft.com/office/drawing/2014/main" id="{389D7FC2-7080-CF4E-BE96-B6D5023C0E7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4169" y="478337"/>
            <a:ext cx="1006447" cy="1006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546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rmasjonspakk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Rett linje 3">
            <a:extLst>
              <a:ext uri="{FF2B5EF4-FFF2-40B4-BE49-F238E27FC236}">
                <a16:creationId xmlns:a16="http://schemas.microsoft.com/office/drawing/2014/main" id="{DEC1F7F4-84DF-964D-A94A-0ACBE09DCE3F}"/>
              </a:ext>
            </a:extLst>
          </p:cNvPr>
          <p:cNvCxnSpPr>
            <a:cxnSpLocks/>
          </p:cNvCxnSpPr>
          <p:nvPr userDrawn="1"/>
        </p:nvCxnSpPr>
        <p:spPr>
          <a:xfrm>
            <a:off x="609600" y="6566473"/>
            <a:ext cx="10382944" cy="0"/>
          </a:xfrm>
          <a:prstGeom prst="line">
            <a:avLst/>
          </a:prstGeom>
          <a:ln w="15875">
            <a:solidFill>
              <a:srgbClr val="04358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Bilde 4">
            <a:extLst>
              <a:ext uri="{FF2B5EF4-FFF2-40B4-BE49-F238E27FC236}">
                <a16:creationId xmlns:a16="http://schemas.microsoft.com/office/drawing/2014/main" id="{D45AC7B0-82AE-054E-A2C9-5B8221F3D19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6595" y="489588"/>
            <a:ext cx="586315" cy="586315"/>
          </a:xfrm>
          <a:prstGeom prst="rect">
            <a:avLst/>
          </a:prstGeom>
        </p:spPr>
      </p:pic>
      <p:sp>
        <p:nvSpPr>
          <p:cNvPr id="7" name="Plassholder for innhold 2">
            <a:extLst>
              <a:ext uri="{FF2B5EF4-FFF2-40B4-BE49-F238E27FC236}">
                <a16:creationId xmlns:a16="http://schemas.microsoft.com/office/drawing/2014/main" id="{0CBB2AA7-7B2B-7C41-9221-71A17E8ECA9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09600" y="1628800"/>
            <a:ext cx="10092781" cy="4032445"/>
          </a:xfrm>
        </p:spPr>
        <p:txBody>
          <a:bodyPr>
            <a:noAutofit/>
          </a:bodyPr>
          <a:lstStyle>
            <a:lvl1pPr marL="342900" indent="-342900">
              <a:buClr>
                <a:srgbClr val="2CB5B5"/>
              </a:buClr>
              <a:buFont typeface="Courier New" panose="02070309020205020404" pitchFamily="49" charset="0"/>
              <a:buChar char="o"/>
              <a:defRPr sz="2000" b="0" i="0" baseline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914400" indent="-457200">
              <a:buClr>
                <a:srgbClr val="2CB5B5"/>
              </a:buClr>
              <a:buFont typeface="Arial" panose="020B0604020202020204" pitchFamily="34" charset="0"/>
              <a:buChar char="•"/>
              <a:defRPr sz="1800" b="0" i="0" baseline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>
              <a:buClr>
                <a:srgbClr val="2CB5B5"/>
              </a:buClr>
              <a:defRPr sz="1600" b="0" i="0" baseline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</a:lstStyle>
          <a:p>
            <a:pPr lvl="0"/>
            <a:r>
              <a:rPr lang="nb-NO" dirty="0"/>
              <a:t>Tekst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 (hvis du må)</a:t>
            </a:r>
          </a:p>
        </p:txBody>
      </p:sp>
      <p:pic>
        <p:nvPicPr>
          <p:cNvPr id="12" name="Bilde 11">
            <a:extLst>
              <a:ext uri="{FF2B5EF4-FFF2-40B4-BE49-F238E27FC236}">
                <a16:creationId xmlns:a16="http://schemas.microsoft.com/office/drawing/2014/main" id="{71A8D272-51C5-2342-8799-3A3126310C5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240" y="5571133"/>
            <a:ext cx="1105508" cy="1105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5899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Kun log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>
            <a:extLst>
              <a:ext uri="{FF2B5EF4-FFF2-40B4-BE49-F238E27FC236}">
                <a16:creationId xmlns:a16="http://schemas.microsoft.com/office/drawing/2014/main" id="{5D2CD8F9-D574-3E4A-AD90-2AA8CFB83865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32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" name="Tittel 1">
            <a:extLst>
              <a:ext uri="{FF2B5EF4-FFF2-40B4-BE49-F238E27FC236}">
                <a16:creationId xmlns:a16="http://schemas.microsoft.com/office/drawing/2014/main" id="{C11ABD02-D485-2B42-A876-190C6475468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27382" y="5699176"/>
            <a:ext cx="11137237" cy="466128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2400" b="0" i="1" baseline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nb-NO" dirty="0"/>
              <a:t>- takk for oppmerksomheten</a:t>
            </a:r>
          </a:p>
        </p:txBody>
      </p:sp>
      <p:pic>
        <p:nvPicPr>
          <p:cNvPr id="5" name="Bilde 4" descr="Et bilde som inneholder tegning&#10;&#10;Automatisk generert beskrivelse">
            <a:extLst>
              <a:ext uri="{FF2B5EF4-FFF2-40B4-BE49-F238E27FC236}">
                <a16:creationId xmlns:a16="http://schemas.microsoft.com/office/drawing/2014/main" id="{2DC8FD32-53E3-CA45-8B67-AFB48CC147E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63752" y="1902992"/>
            <a:ext cx="4445039" cy="2894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86960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marL="0" indent="0" algn="ctr">
              <a:lnSpc>
                <a:spcPct val="85000"/>
              </a:lnSpc>
              <a:buNone/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nb-NO" dirty="0" smtClean="0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nb-NO" smtClean="0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58DBAE1-9B6A-4B33-8E29-30136004C7B7}" type="datetimeFigureOut">
              <a:rPr lang="nb-NO" smtClean="0"/>
              <a:t>27.06.2021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EC8A940-74ED-4F3E-B339-D9A0F0DB3B03}" type="slidenum">
              <a:rPr lang="nb-NO" smtClean="0"/>
              <a:t>‹#›</a:t>
            </a:fld>
            <a:endParaRPr lang="nb-NO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4083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DBAE1-9B6A-4B33-8E29-30136004C7B7}" type="datetimeFigureOut">
              <a:rPr lang="nb-NO" smtClean="0"/>
              <a:t>27.06.2021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8A940-74ED-4F3E-B339-D9A0F0DB3B0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66912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9950896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buClr>
                <a:srgbClr val="6FAAD8"/>
              </a:buClr>
              <a:buFont typeface="Courier New" panose="02070309020205020404" pitchFamily="49" charset="0"/>
              <a:buChar char="o"/>
            </a:pPr>
            <a:r>
              <a:rPr lang="nb-NO" dirty="0"/>
              <a:t>Klikk for å redigere tekststiler i malen</a:t>
            </a:r>
          </a:p>
          <a:p>
            <a:pPr marL="914400" lvl="1" indent="-457200">
              <a:buClr>
                <a:srgbClr val="6FAAD8"/>
              </a:buClr>
              <a:buChar char="•"/>
            </a:pPr>
            <a:r>
              <a:rPr lang="nb-NO" dirty="0"/>
              <a:t>Andre nivå</a:t>
            </a:r>
          </a:p>
          <a:p>
            <a:pPr lvl="2">
              <a:buClr>
                <a:srgbClr val="6FAAD8"/>
              </a:buClr>
            </a:pPr>
            <a:r>
              <a:rPr lang="nb-NO" dirty="0"/>
              <a:t>Tredje nivå (hvis du må)</a:t>
            </a:r>
          </a:p>
        </p:txBody>
      </p:sp>
      <p:sp>
        <p:nvSpPr>
          <p:cNvPr id="16" name="Tittel 1">
            <a:extLst>
              <a:ext uri="{FF2B5EF4-FFF2-40B4-BE49-F238E27FC236}">
                <a16:creationId xmlns:a16="http://schemas.microsoft.com/office/drawing/2014/main" id="{DAF9AC44-FA18-5E4A-821C-AB2312C6826E}"/>
              </a:ext>
            </a:extLst>
          </p:cNvPr>
          <p:cNvSpPr txBox="1">
            <a:spLocks/>
          </p:cNvSpPr>
          <p:nvPr userDrawn="1"/>
        </p:nvSpPr>
        <p:spPr>
          <a:xfrm>
            <a:off x="609600" y="620688"/>
            <a:ext cx="10972800" cy="576064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nb-NO" sz="36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nb-NO" dirty="0">
              <a:solidFill>
                <a:srgbClr val="004A8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4175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6" r:id="rId2"/>
    <p:sldLayoutId id="2147483658" r:id="rId3"/>
    <p:sldLayoutId id="2147483667" r:id="rId4"/>
    <p:sldLayoutId id="2147483668" r:id="rId5"/>
  </p:sldLayoutIdLst>
  <p:txStyles>
    <p:titleStyle>
      <a:lvl1pPr algn="ctr" defTabSz="914400" rtl="0" eaLnBrk="1" latinLnBrk="0" hangingPunct="1">
        <a:spcBef>
          <a:spcPct val="0"/>
        </a:spcBef>
        <a:buNone/>
        <a:defRPr lang="nb-NO" sz="3600" kern="1200" baseline="0">
          <a:solidFill>
            <a:srgbClr val="003B75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bg1">
            <a:lumMod val="50000"/>
          </a:schemeClr>
        </a:buClr>
        <a:buFont typeface="Arial" panose="020B0604020202020204" pitchFamily="34" charset="0"/>
        <a:buChar char="•"/>
        <a:defRPr lang="nb-NO" sz="2400" kern="1200" baseline="0" smtClean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bg1">
            <a:lumMod val="50000"/>
          </a:schemeClr>
        </a:buClr>
        <a:buFont typeface="Arial" panose="020B0604020202020204" pitchFamily="34" charset="0"/>
        <a:buChar char="–"/>
        <a:defRPr lang="nb-NO" sz="1800" kern="1200" baseline="0" smtClean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lang="nb-NO" sz="1600" kern="1200" baseline="0" smtClean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lang="nb-NO" sz="2000" kern="1200" smtClean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lang="nb-NO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tel 2"/>
          <p:cNvSpPr>
            <a:spLocks noGrp="1"/>
          </p:cNvSpPr>
          <p:nvPr>
            <p:ph type="title"/>
          </p:nvPr>
        </p:nvSpPr>
        <p:spPr>
          <a:xfrm>
            <a:off x="838200" y="2708920"/>
            <a:ext cx="10515600" cy="720080"/>
          </a:xfrm>
        </p:spPr>
        <p:txBody>
          <a:bodyPr/>
          <a:lstStyle/>
          <a:p>
            <a:pPr marL="0" indent="0">
              <a:buNone/>
            </a:pPr>
            <a:r>
              <a:rPr lang="nb-NO" dirty="0"/>
              <a:t>Strukturert </a:t>
            </a:r>
            <a:r>
              <a:rPr lang="nb-NO" dirty="0" smtClean="0"/>
              <a:t>journal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441766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0788" y="2531710"/>
            <a:ext cx="8077500" cy="197098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b-NO" sz="2400" dirty="0" smtClean="0"/>
              <a:t>Hva som fungerer best er ikke alltid åpenbart før man har skaffet seg erfaring med den nye løsningen over litt tid </a:t>
            </a:r>
          </a:p>
          <a:p>
            <a:pPr marL="0" indent="0">
              <a:buNone/>
            </a:pPr>
            <a:endParaRPr lang="nb-NO" sz="2400" dirty="0"/>
          </a:p>
          <a:p>
            <a:pPr marL="0" indent="0">
              <a:buNone/>
            </a:pPr>
            <a:r>
              <a:rPr lang="nb-NO" sz="2400" dirty="0" smtClean="0"/>
              <a:t>Innføringsdatoen er bare startpunktet for stadige forbedringer og tilpassinger  </a:t>
            </a:r>
          </a:p>
        </p:txBody>
      </p:sp>
      <p:pic>
        <p:nvPicPr>
          <p:cNvPr id="5" name="Picture 2" descr="Bild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8288" y="1916832"/>
            <a:ext cx="2585864" cy="2585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9493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uppe 14"/>
          <p:cNvGrpSpPr/>
          <p:nvPr/>
        </p:nvGrpSpPr>
        <p:grpSpPr>
          <a:xfrm>
            <a:off x="8586860" y="1854620"/>
            <a:ext cx="3148760" cy="3148760"/>
            <a:chOff x="8586860" y="1854620"/>
            <a:chExt cx="3148760" cy="3148760"/>
          </a:xfrm>
        </p:grpSpPr>
        <p:pic>
          <p:nvPicPr>
            <p:cNvPr id="6146" name="Picture 2" descr="Bilde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586860" y="1854620"/>
              <a:ext cx="3148760" cy="31487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5" name="Vinkel 4"/>
            <p:cNvCxnSpPr/>
            <p:nvPr/>
          </p:nvCxnSpPr>
          <p:spPr>
            <a:xfrm rot="16200000" flipH="1">
              <a:off x="9372364" y="2024844"/>
              <a:ext cx="648072" cy="576064"/>
            </a:xfrm>
            <a:prstGeom prst="bentConnector3">
              <a:avLst>
                <a:gd name="adj1" fmla="val 50000"/>
              </a:avLst>
            </a:prstGeom>
            <a:ln w="19050">
              <a:solidFill>
                <a:srgbClr val="2A307D"/>
              </a:solidFill>
              <a:headEnd type="oval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Vinkel 7"/>
            <p:cNvCxnSpPr/>
            <p:nvPr/>
          </p:nvCxnSpPr>
          <p:spPr>
            <a:xfrm flipV="1">
              <a:off x="9120336" y="3140968"/>
              <a:ext cx="864096" cy="655185"/>
            </a:xfrm>
            <a:prstGeom prst="bentConnector3">
              <a:avLst>
                <a:gd name="adj1" fmla="val 100391"/>
              </a:avLst>
            </a:prstGeom>
            <a:ln w="19050">
              <a:solidFill>
                <a:srgbClr val="2A307D"/>
              </a:solidFill>
              <a:headEnd type="oval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Vinkel 11"/>
            <p:cNvCxnSpPr/>
            <p:nvPr/>
          </p:nvCxnSpPr>
          <p:spPr>
            <a:xfrm rot="5400000">
              <a:off x="10036832" y="2833328"/>
              <a:ext cx="1296144" cy="1047328"/>
            </a:xfrm>
            <a:prstGeom prst="bentConnector3">
              <a:avLst>
                <a:gd name="adj1" fmla="val 50000"/>
              </a:avLst>
            </a:prstGeom>
            <a:ln w="19050">
              <a:solidFill>
                <a:srgbClr val="2A307D"/>
              </a:solidFill>
              <a:headEnd type="oval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376" y="1844827"/>
            <a:ext cx="8464151" cy="331236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2400" dirty="0"/>
              <a:t>D</a:t>
            </a:r>
            <a:r>
              <a:rPr lang="nb-NO" sz="2400" dirty="0" smtClean="0"/>
              <a:t>et vil fremdeles genereres tekst som del av for eksempel en innkomstjournal eller et oppsummeringsnotat</a:t>
            </a:r>
          </a:p>
          <a:p>
            <a:pPr marL="0" indent="0">
              <a:buNone/>
            </a:pPr>
            <a:endParaRPr lang="nb-NO" sz="2400" dirty="0" smtClean="0"/>
          </a:p>
          <a:p>
            <a:r>
              <a:rPr lang="nb-NO" sz="2400" dirty="0" smtClean="0"/>
              <a:t>Det nye blir at denne teksten gjenbruker allerede dokumentert informasjon der det er hensiktsmessig for å slippe dobbeltdokumentasjon</a:t>
            </a:r>
          </a:p>
          <a:p>
            <a:r>
              <a:rPr lang="nb-NO" sz="2400" dirty="0" smtClean="0"/>
              <a:t>Dette innebærer at teksten i stor grad vil genereres automatisk ut fra det som dokumenteres i de strukturerte feltene </a:t>
            </a:r>
          </a:p>
          <a:p>
            <a:endParaRPr lang="nb-NO" sz="2400" dirty="0" smtClean="0"/>
          </a:p>
          <a:p>
            <a:pPr lvl="2"/>
            <a:endParaRPr lang="nb-NO" sz="2400" dirty="0" smtClean="0"/>
          </a:p>
          <a:p>
            <a:pPr lvl="2"/>
            <a:endParaRPr lang="nb-NO" sz="2400" dirty="0" smtClean="0"/>
          </a:p>
        </p:txBody>
      </p:sp>
    </p:spTree>
    <p:extLst>
      <p:ext uri="{BB962C8B-B14F-4D97-AF65-F5344CB8AC3E}">
        <p14:creationId xmlns:p14="http://schemas.microsoft.com/office/powerpoint/2010/main" val="1313516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1" y="1628800"/>
            <a:ext cx="7862664" cy="36004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b-NO" sz="2400" b="1" dirty="0" smtClean="0"/>
              <a:t>Eksempler på dokumentasjon i strukturerte felter</a:t>
            </a:r>
          </a:p>
          <a:p>
            <a:pPr marL="0" indent="0">
              <a:buNone/>
            </a:pPr>
            <a:endParaRPr lang="nb-NO" sz="2400" dirty="0" smtClean="0"/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nb-NO" sz="2400" dirty="0" smtClean="0"/>
              <a:t>vitale parametere som blodtrykk, puls og oksygenmetning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nb-NO" sz="2400" dirty="0" smtClean="0"/>
              <a:t>smerteregistrering (NRS)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nb-NO" sz="2400" dirty="0"/>
              <a:t>d</a:t>
            </a:r>
            <a:r>
              <a:rPr lang="nb-NO" sz="2400" dirty="0" smtClean="0"/>
              <a:t>iagnose(r) og prosedyre(r)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nb-NO" sz="2400" dirty="0" smtClean="0"/>
              <a:t>legemidler</a:t>
            </a:r>
          </a:p>
          <a:p>
            <a:endParaRPr lang="nb-NO" sz="2400" dirty="0"/>
          </a:p>
          <a:p>
            <a:pPr marL="0" indent="0">
              <a:buNone/>
            </a:pPr>
            <a:r>
              <a:rPr lang="nb-NO" sz="2400" dirty="0" smtClean="0"/>
              <a:t>Denne informasjonen blir tilgjengelig på andre relevante steder så snart den er lagt inn</a:t>
            </a:r>
          </a:p>
          <a:p>
            <a:pPr marL="0" indent="0">
              <a:buNone/>
            </a:pPr>
            <a:endParaRPr lang="nb-NO" sz="2400" dirty="0"/>
          </a:p>
        </p:txBody>
      </p:sp>
      <p:pic>
        <p:nvPicPr>
          <p:cNvPr id="8194" name="Picture 2" descr="Bild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2553" y="1860000"/>
            <a:ext cx="2201897" cy="2201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0646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384" y="1484784"/>
            <a:ext cx="11017224" cy="39604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b-NO" sz="2400" b="1" dirty="0" smtClean="0"/>
              <a:t>Eksempler på gjenbruk av strukturerte data</a:t>
            </a:r>
          </a:p>
          <a:p>
            <a:endParaRPr lang="nb-NO" sz="2400" dirty="0" smtClean="0"/>
          </a:p>
          <a:p>
            <a:r>
              <a:rPr lang="nb-NO" sz="2400" dirty="0" smtClean="0"/>
              <a:t>som sammenstilling av informasjon som for eksempel å følge en infeksjonsutvikling* </a:t>
            </a:r>
          </a:p>
          <a:p>
            <a:pPr lvl="1"/>
            <a:r>
              <a:rPr lang="nb-NO" sz="2000" dirty="0" smtClean="0"/>
              <a:t>*sammenstilt </a:t>
            </a:r>
            <a:r>
              <a:rPr lang="nb-NO" sz="2000" dirty="0"/>
              <a:t>informasjon </a:t>
            </a:r>
            <a:r>
              <a:rPr lang="nb-NO" sz="2000" dirty="0" smtClean="0"/>
              <a:t>av </a:t>
            </a:r>
            <a:r>
              <a:rPr lang="nb-NO" sz="2000" dirty="0" err="1"/>
              <a:t>antibiotikabruk</a:t>
            </a:r>
            <a:r>
              <a:rPr lang="nb-NO" sz="2000" dirty="0"/>
              <a:t>, vitale parametere, laboratorieprøver som CRP, nyrefunksjon og svar på mikrobiologi</a:t>
            </a:r>
            <a:endParaRPr lang="nb-NO" sz="2000" dirty="0" smtClean="0"/>
          </a:p>
          <a:p>
            <a:r>
              <a:rPr lang="nb-NO" sz="2400" dirty="0"/>
              <a:t>s</a:t>
            </a:r>
            <a:r>
              <a:rPr lang="nb-NO" sz="2400" dirty="0" smtClean="0"/>
              <a:t>om </a:t>
            </a:r>
            <a:r>
              <a:rPr lang="nb-NO" sz="2400" dirty="0" err="1" smtClean="0"/>
              <a:t>autogenerert</a:t>
            </a:r>
            <a:r>
              <a:rPr lang="nb-NO" sz="2400" dirty="0" smtClean="0"/>
              <a:t> tekst i ulike notat</a:t>
            </a:r>
          </a:p>
          <a:p>
            <a:r>
              <a:rPr lang="nb-NO" sz="2400" dirty="0" smtClean="0"/>
              <a:t>som rapporter for virksomhetsstyring</a:t>
            </a:r>
          </a:p>
          <a:p>
            <a:r>
              <a:rPr lang="nb-NO" sz="2400" dirty="0"/>
              <a:t>s</a:t>
            </a:r>
            <a:r>
              <a:rPr lang="nb-NO" sz="2400" dirty="0" smtClean="0"/>
              <a:t>om høsting av data til nasjonale og lokale kvalitetsregistre</a:t>
            </a:r>
          </a:p>
          <a:p>
            <a:pPr lvl="1"/>
            <a:endParaRPr lang="nb-NO" sz="2400" dirty="0" smtClean="0"/>
          </a:p>
        </p:txBody>
      </p:sp>
    </p:spTree>
    <p:extLst>
      <p:ext uri="{BB962C8B-B14F-4D97-AF65-F5344CB8AC3E}">
        <p14:creationId xmlns:p14="http://schemas.microsoft.com/office/powerpoint/2010/main" val="3636104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392" y="1268760"/>
            <a:ext cx="7560840" cy="432048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b-NO" sz="2400" b="1" dirty="0" smtClean="0"/>
              <a:t>Oppsummering</a:t>
            </a:r>
          </a:p>
          <a:p>
            <a:endParaRPr lang="nb-NO" sz="2400" dirty="0" smtClean="0"/>
          </a:p>
          <a:p>
            <a:r>
              <a:rPr lang="nb-NO" sz="2400" dirty="0" smtClean="0"/>
              <a:t>Overgang til strukturert journalføring er en av de største endringene som kommer med Helseplattformen</a:t>
            </a:r>
          </a:p>
          <a:p>
            <a:r>
              <a:rPr lang="nb-NO" sz="2400" dirty="0" smtClean="0"/>
              <a:t>Strukturert journalføring er nødvendig der man ønsker å gjenbruke data i arbeidshverdagen og i automatiserte arbeidsprosesser</a:t>
            </a:r>
          </a:p>
          <a:p>
            <a:r>
              <a:rPr lang="nb-NO" sz="2400" dirty="0" smtClean="0"/>
              <a:t>Kanskje traff vi med struktureringen på første forsøk, men sannsynligvis vil erfaring avdekke behov for kontinuerlig utvikling og forbedring – og det er også planen!</a:t>
            </a:r>
          </a:p>
          <a:p>
            <a:r>
              <a:rPr lang="nb-NO" sz="2400" dirty="0" smtClean="0"/>
              <a:t>Fagekspertene fortjener en stjerne på himmelen for innsatsen!</a:t>
            </a:r>
          </a:p>
        </p:txBody>
      </p:sp>
      <p:sp>
        <p:nvSpPr>
          <p:cNvPr id="4" name="Stjerne med 5 tagger 3"/>
          <p:cNvSpPr/>
          <p:nvPr/>
        </p:nvSpPr>
        <p:spPr>
          <a:xfrm>
            <a:off x="10560496" y="2060848"/>
            <a:ext cx="432048" cy="432048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9218" name="Picture 2" descr="Bild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6320" y="2492896"/>
            <a:ext cx="2513856" cy="2513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tjerne med 5 tagger 5"/>
          <p:cNvSpPr/>
          <p:nvPr/>
        </p:nvSpPr>
        <p:spPr>
          <a:xfrm>
            <a:off x="10416480" y="1700808"/>
            <a:ext cx="144016" cy="144016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7" name="Stjerne med 5 tagger 6"/>
          <p:cNvSpPr/>
          <p:nvPr/>
        </p:nvSpPr>
        <p:spPr>
          <a:xfrm>
            <a:off x="10272464" y="1916832"/>
            <a:ext cx="144016" cy="144016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15305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376" y="2780928"/>
            <a:ext cx="7848872" cy="122413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b-NO" sz="2400" dirty="0" smtClean="0"/>
              <a:t>I dag dokumenteres det i stor grad i fritekst og med et språk som ikke er maskinlesbart. Dette begrenser mulighetene for gjenbruk av data og for automatisering av dataflyt</a:t>
            </a:r>
            <a:endParaRPr lang="nb-NO" sz="2400" dirty="0"/>
          </a:p>
        </p:txBody>
      </p:sp>
      <p:pic>
        <p:nvPicPr>
          <p:cNvPr id="1026" name="Picture 2" descr="Bild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6280" y="2132856"/>
            <a:ext cx="2520280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Vinkel 6"/>
          <p:cNvCxnSpPr/>
          <p:nvPr/>
        </p:nvCxnSpPr>
        <p:spPr>
          <a:xfrm>
            <a:off x="9264352" y="2954128"/>
            <a:ext cx="1152128" cy="504056"/>
          </a:xfrm>
          <a:prstGeom prst="bentConnector3">
            <a:avLst/>
          </a:prstGeom>
          <a:ln w="19050">
            <a:solidFill>
              <a:srgbClr val="2A307D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Vinkel 8"/>
          <p:cNvCxnSpPr/>
          <p:nvPr/>
        </p:nvCxnSpPr>
        <p:spPr>
          <a:xfrm rot="5400000">
            <a:off x="10009787" y="2431537"/>
            <a:ext cx="1065413" cy="324036"/>
          </a:xfrm>
          <a:prstGeom prst="bentConnector3">
            <a:avLst/>
          </a:prstGeom>
          <a:ln w="19050">
            <a:solidFill>
              <a:srgbClr val="2A307D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uppe 9"/>
          <p:cNvGrpSpPr/>
          <p:nvPr/>
        </p:nvGrpSpPr>
        <p:grpSpPr>
          <a:xfrm>
            <a:off x="8616280" y="2060849"/>
            <a:ext cx="2520280" cy="2592288"/>
            <a:chOff x="8616280" y="2060849"/>
            <a:chExt cx="2520280" cy="2592288"/>
          </a:xfrm>
        </p:grpSpPr>
        <p:pic>
          <p:nvPicPr>
            <p:cNvPr id="13" name="Picture 2" descr="Bilde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16280" y="2132857"/>
              <a:ext cx="2520280" cy="25202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14" name="Vinkel 13"/>
            <p:cNvCxnSpPr/>
            <p:nvPr/>
          </p:nvCxnSpPr>
          <p:spPr>
            <a:xfrm>
              <a:off x="9264352" y="2954129"/>
              <a:ext cx="1152128" cy="504056"/>
            </a:xfrm>
            <a:prstGeom prst="bentConnector3">
              <a:avLst/>
            </a:prstGeom>
            <a:ln w="19050">
              <a:solidFill>
                <a:srgbClr val="2A307D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Vinkel 14"/>
            <p:cNvCxnSpPr/>
            <p:nvPr/>
          </p:nvCxnSpPr>
          <p:spPr>
            <a:xfrm rot="5400000">
              <a:off x="10009787" y="2431538"/>
              <a:ext cx="1065413" cy="324036"/>
            </a:xfrm>
            <a:prstGeom prst="bentConnector3">
              <a:avLst/>
            </a:prstGeom>
            <a:ln w="19050">
              <a:solidFill>
                <a:srgbClr val="2A307D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218399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204864"/>
            <a:ext cx="7790655" cy="25202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2400" dirty="0" smtClean="0"/>
              <a:t>For å oppnå målsetningen om gjenbruk av informasjon og automatisk høsting av </a:t>
            </a:r>
            <a:r>
              <a:rPr lang="nb-NO" sz="2400" dirty="0" smtClean="0"/>
              <a:t>data, </a:t>
            </a:r>
            <a:r>
              <a:rPr lang="nb-NO" sz="2400" dirty="0" smtClean="0"/>
              <a:t>er det nødvendig med strukturert journalføring</a:t>
            </a:r>
          </a:p>
          <a:p>
            <a:pPr marL="0" indent="0">
              <a:buNone/>
            </a:pPr>
            <a:endParaRPr lang="nb-NO" sz="2400" dirty="0"/>
          </a:p>
          <a:p>
            <a:pPr marL="0" indent="0">
              <a:buNone/>
            </a:pPr>
            <a:r>
              <a:rPr lang="nb-NO" sz="2400" dirty="0" smtClean="0"/>
              <a:t>Strukturert journalføring gir nye muligheter innen både pasientrettet arbeid, styring av organisasjonene og forskning</a:t>
            </a:r>
          </a:p>
          <a:p>
            <a:pPr marL="914400" lvl="2" indent="0">
              <a:buNone/>
            </a:pPr>
            <a:endParaRPr lang="nb-NO" sz="2400" dirty="0" smtClean="0"/>
          </a:p>
          <a:p>
            <a:pPr lvl="2"/>
            <a:endParaRPr lang="nb-NO" sz="2400" dirty="0" smtClean="0"/>
          </a:p>
          <a:p>
            <a:pPr lvl="1"/>
            <a:endParaRPr lang="nb-NO" sz="2400" dirty="0"/>
          </a:p>
          <a:p>
            <a:pPr lvl="1"/>
            <a:endParaRPr lang="nb-NO" sz="2400" dirty="0" smtClean="0"/>
          </a:p>
          <a:p>
            <a:pPr lvl="1"/>
            <a:endParaRPr lang="nb-NO" sz="2400" dirty="0"/>
          </a:p>
          <a:p>
            <a:pPr lvl="1"/>
            <a:endParaRPr lang="nb-NO" sz="2400" dirty="0" smtClean="0"/>
          </a:p>
        </p:txBody>
      </p:sp>
      <p:grpSp>
        <p:nvGrpSpPr>
          <p:cNvPr id="4" name="Gruppe 3"/>
          <p:cNvGrpSpPr/>
          <p:nvPr/>
        </p:nvGrpSpPr>
        <p:grpSpPr>
          <a:xfrm>
            <a:off x="8616280" y="2060849"/>
            <a:ext cx="2520280" cy="2592288"/>
            <a:chOff x="8616280" y="2060849"/>
            <a:chExt cx="2520280" cy="2592288"/>
          </a:xfrm>
        </p:grpSpPr>
        <p:pic>
          <p:nvPicPr>
            <p:cNvPr id="5" name="Picture 2" descr="Bilde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16280" y="2132857"/>
              <a:ext cx="2520280" cy="25202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6" name="Vinkel 5"/>
            <p:cNvCxnSpPr/>
            <p:nvPr/>
          </p:nvCxnSpPr>
          <p:spPr>
            <a:xfrm>
              <a:off x="9264352" y="2954129"/>
              <a:ext cx="1152128" cy="504056"/>
            </a:xfrm>
            <a:prstGeom prst="bentConnector3">
              <a:avLst/>
            </a:prstGeom>
            <a:ln w="19050">
              <a:solidFill>
                <a:srgbClr val="2A307D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Vinkel 6"/>
            <p:cNvCxnSpPr/>
            <p:nvPr/>
          </p:nvCxnSpPr>
          <p:spPr>
            <a:xfrm rot="5400000">
              <a:off x="10009787" y="2431538"/>
              <a:ext cx="1065413" cy="324036"/>
            </a:xfrm>
            <a:prstGeom prst="bentConnector3">
              <a:avLst/>
            </a:prstGeom>
            <a:ln w="19050">
              <a:solidFill>
                <a:srgbClr val="2A307D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729163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tel 2"/>
          <p:cNvSpPr>
            <a:spLocks noGrp="1"/>
          </p:cNvSpPr>
          <p:nvPr>
            <p:ph type="title" idx="4294967295"/>
          </p:nvPr>
        </p:nvSpPr>
        <p:spPr>
          <a:xfrm>
            <a:off x="609601" y="741832"/>
            <a:ext cx="7502624" cy="714614"/>
          </a:xfrm>
          <a:prstGeom prst="rect">
            <a:avLst/>
          </a:prstGeom>
        </p:spPr>
        <p:txBody>
          <a:bodyPr/>
          <a:lstStyle/>
          <a:p>
            <a:pPr marL="0" indent="0" algn="l"/>
            <a:r>
              <a:rPr lang="nb-NO" dirty="0" smtClean="0">
                <a:solidFill>
                  <a:schemeClr val="tx1"/>
                </a:solidFill>
              </a:rPr>
              <a:t>En gratis lunsj finnes ikke..</a:t>
            </a:r>
            <a:endParaRPr lang="nb-NO" dirty="0">
              <a:solidFill>
                <a:schemeClr val="tx1"/>
              </a:solidFill>
            </a:endParaRPr>
          </a:p>
        </p:txBody>
      </p:sp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1" y="2348881"/>
            <a:ext cx="7948311" cy="24482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2400" dirty="0" smtClean="0"/>
              <a:t>Datamaskiner og IT-løsninger kan dessverre ikke tenke seg til hvordan de skal sortere ustrukturerte data </a:t>
            </a:r>
          </a:p>
          <a:p>
            <a:pPr marL="0" indent="0">
              <a:buNone/>
            </a:pPr>
            <a:endParaRPr lang="nb-NO" sz="2400" dirty="0" smtClean="0"/>
          </a:p>
          <a:p>
            <a:pPr marL="0" indent="0">
              <a:buNone/>
            </a:pPr>
            <a:r>
              <a:rPr lang="nb-NO" sz="2400" dirty="0" smtClean="0"/>
              <a:t>For å ta et skritt inn i </a:t>
            </a:r>
            <a:r>
              <a:rPr lang="nb-NO" sz="2400" dirty="0" smtClean="0"/>
              <a:t>fremtiden, </a:t>
            </a:r>
            <a:r>
              <a:rPr lang="nb-NO" sz="2400" dirty="0" smtClean="0"/>
              <a:t>må helsepersonell dokumentere på en måte som gjør at journalløsningene klarer å gjenbruke data og sende data dit det er hensiktsmessig</a:t>
            </a:r>
          </a:p>
          <a:p>
            <a:pPr lvl="2"/>
            <a:endParaRPr lang="nb-NO" sz="2400" dirty="0" smtClean="0"/>
          </a:p>
          <a:p>
            <a:pPr lvl="1"/>
            <a:endParaRPr lang="nb-NO" sz="2400" dirty="0"/>
          </a:p>
          <a:p>
            <a:pPr lvl="1"/>
            <a:endParaRPr lang="nb-NO" sz="2400" dirty="0" smtClean="0"/>
          </a:p>
          <a:p>
            <a:pPr lvl="1"/>
            <a:endParaRPr lang="nb-NO" sz="2400" dirty="0"/>
          </a:p>
          <a:p>
            <a:pPr lvl="1"/>
            <a:endParaRPr lang="nb-NO" sz="2400" dirty="0" smtClean="0"/>
          </a:p>
        </p:txBody>
      </p:sp>
      <p:grpSp>
        <p:nvGrpSpPr>
          <p:cNvPr id="12" name="Gruppe 11"/>
          <p:cNvGrpSpPr/>
          <p:nvPr/>
        </p:nvGrpSpPr>
        <p:grpSpPr>
          <a:xfrm>
            <a:off x="8616280" y="1436741"/>
            <a:ext cx="2520280" cy="3216396"/>
            <a:chOff x="8616280" y="1436741"/>
            <a:chExt cx="2520280" cy="3216396"/>
          </a:xfrm>
        </p:grpSpPr>
        <p:grpSp>
          <p:nvGrpSpPr>
            <p:cNvPr id="9" name="Gruppe 8"/>
            <p:cNvGrpSpPr/>
            <p:nvPr/>
          </p:nvGrpSpPr>
          <p:grpSpPr>
            <a:xfrm>
              <a:off x="8616280" y="2132857"/>
              <a:ext cx="2520280" cy="2520280"/>
              <a:chOff x="8616280" y="2132857"/>
              <a:chExt cx="2520280" cy="2520280"/>
            </a:xfrm>
          </p:grpSpPr>
          <p:pic>
            <p:nvPicPr>
              <p:cNvPr id="5" name="Picture 2" descr="Bilde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616280" y="2132857"/>
                <a:ext cx="2520280" cy="252028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8" name="TekstSylinder 7"/>
              <p:cNvSpPr txBox="1"/>
              <p:nvPr/>
            </p:nvSpPr>
            <p:spPr>
              <a:xfrm>
                <a:off x="9055148" y="2708920"/>
                <a:ext cx="1584176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b-NO" dirty="0" smtClean="0">
                    <a:solidFill>
                      <a:srgbClr val="2A307D"/>
                    </a:solidFill>
                    <a:latin typeface="Comic Sans MS" panose="030F0702030302020204" pitchFamily="66" charset="0"/>
                  </a:rPr>
                  <a:t>Tar et gram </a:t>
                </a:r>
                <a:r>
                  <a:rPr lang="nb-NO" dirty="0" err="1" smtClean="0">
                    <a:solidFill>
                      <a:srgbClr val="2A307D"/>
                    </a:solidFill>
                    <a:latin typeface="Comic Sans MS" panose="030F0702030302020204" pitchFamily="66" charset="0"/>
                  </a:rPr>
                  <a:t>paracet</a:t>
                </a:r>
                <a:r>
                  <a:rPr lang="nb-NO" dirty="0" smtClean="0">
                    <a:solidFill>
                      <a:srgbClr val="2A307D"/>
                    </a:solidFill>
                    <a:latin typeface="Comic Sans MS" panose="030F0702030302020204" pitchFamily="66" charset="0"/>
                  </a:rPr>
                  <a:t> av og til [………]</a:t>
                </a:r>
                <a:endParaRPr lang="nb-NO" dirty="0">
                  <a:solidFill>
                    <a:srgbClr val="2A307D"/>
                  </a:solidFill>
                  <a:latin typeface="Comic Sans MS" panose="030F0702030302020204" pitchFamily="66" charset="0"/>
                </a:endParaRPr>
              </a:p>
            </p:txBody>
          </p:sp>
        </p:grpSp>
        <p:sp>
          <p:nvSpPr>
            <p:cNvPr id="10" name="Bildeforklaring formet som en sky 9"/>
            <p:cNvSpPr/>
            <p:nvPr/>
          </p:nvSpPr>
          <p:spPr>
            <a:xfrm>
              <a:off x="9696400" y="1436741"/>
              <a:ext cx="1080120" cy="864096"/>
            </a:xfrm>
            <a:prstGeom prst="cloudCallout">
              <a:avLst>
                <a:gd name="adj1" fmla="val -22634"/>
                <a:gd name="adj2" fmla="val 86141"/>
              </a:avLst>
            </a:prstGeom>
            <a:noFill/>
            <a:ln>
              <a:solidFill>
                <a:srgbClr val="2A307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1" name="TekstSylinder 10"/>
            <p:cNvSpPr txBox="1"/>
            <p:nvPr/>
          </p:nvSpPr>
          <p:spPr>
            <a:xfrm>
              <a:off x="9444372" y="1576401"/>
              <a:ext cx="158417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3200" dirty="0" smtClean="0">
                  <a:solidFill>
                    <a:srgbClr val="2A307D"/>
                  </a:solidFill>
                </a:rPr>
                <a:t>?</a:t>
              </a:r>
              <a:endParaRPr lang="nb-NO" sz="3200" dirty="0">
                <a:solidFill>
                  <a:srgbClr val="2A307D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82186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4195" y="1772816"/>
            <a:ext cx="7948311" cy="151216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b-NO" sz="2400" b="1" dirty="0" smtClean="0"/>
              <a:t>Måter å gjøre data tilgjengelig for gjenbruk</a:t>
            </a:r>
          </a:p>
          <a:p>
            <a:pPr marL="0" indent="0">
              <a:buNone/>
            </a:pPr>
            <a:endParaRPr lang="nb-NO" sz="2400" b="1" dirty="0" smtClean="0"/>
          </a:p>
          <a:p>
            <a:r>
              <a:rPr lang="nb-NO" sz="2400" dirty="0" smtClean="0"/>
              <a:t>Strukturering ved valg mellom forhåndsbestemte </a:t>
            </a:r>
            <a:r>
              <a:rPr lang="nb-NO" sz="2400" dirty="0" smtClean="0"/>
              <a:t>alternativ</a:t>
            </a:r>
            <a:endParaRPr lang="nb-NO" sz="2400" dirty="0" smtClean="0"/>
          </a:p>
          <a:p>
            <a:r>
              <a:rPr lang="nb-NO" sz="2400" dirty="0" smtClean="0"/>
              <a:t>Et underliggende standardspråk </a:t>
            </a:r>
          </a:p>
          <a:p>
            <a:r>
              <a:rPr lang="nb-NO" sz="2400" dirty="0" smtClean="0"/>
              <a:t>Definerte arbeidsflyter</a:t>
            </a:r>
          </a:p>
          <a:p>
            <a:pPr marL="914400" lvl="2" indent="0">
              <a:buNone/>
            </a:pPr>
            <a:endParaRPr lang="nb-NO" sz="2400" dirty="0" smtClean="0"/>
          </a:p>
          <a:p>
            <a:pPr lvl="2"/>
            <a:endParaRPr lang="nb-NO" sz="2400" dirty="0" smtClean="0"/>
          </a:p>
          <a:p>
            <a:pPr lvl="1"/>
            <a:endParaRPr lang="nb-NO" sz="2400" dirty="0"/>
          </a:p>
          <a:p>
            <a:pPr lvl="1"/>
            <a:endParaRPr lang="nb-NO" sz="2400" dirty="0" smtClean="0"/>
          </a:p>
          <a:p>
            <a:pPr lvl="1"/>
            <a:endParaRPr lang="nb-NO" sz="2400" dirty="0"/>
          </a:p>
          <a:p>
            <a:pPr lvl="1"/>
            <a:endParaRPr lang="nb-NO" sz="2400" dirty="0" smtClean="0"/>
          </a:p>
        </p:txBody>
      </p:sp>
      <p:grpSp>
        <p:nvGrpSpPr>
          <p:cNvPr id="4" name="Gruppe 3"/>
          <p:cNvGrpSpPr/>
          <p:nvPr/>
        </p:nvGrpSpPr>
        <p:grpSpPr>
          <a:xfrm>
            <a:off x="8616280" y="2132857"/>
            <a:ext cx="2520280" cy="2520280"/>
            <a:chOff x="8616280" y="2132857"/>
            <a:chExt cx="2520280" cy="2520280"/>
          </a:xfrm>
        </p:grpSpPr>
        <p:pic>
          <p:nvPicPr>
            <p:cNvPr id="5" name="Picture 2" descr="Bilde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16280" y="2132857"/>
              <a:ext cx="2520280" cy="25202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aphicFrame>
          <p:nvGraphicFramePr>
            <p:cNvPr id="13" name="Diagram 12"/>
            <p:cNvGraphicFramePr/>
            <p:nvPr>
              <p:extLst>
                <p:ext uri="{D42A27DB-BD31-4B8C-83A1-F6EECF244321}">
                  <p14:modId xmlns:p14="http://schemas.microsoft.com/office/powerpoint/2010/main" val="3295072936"/>
                </p:ext>
              </p:extLst>
            </p:nvPr>
          </p:nvGraphicFramePr>
          <p:xfrm>
            <a:off x="9123810" y="2779705"/>
            <a:ext cx="1478059" cy="840367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1326356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392" y="2780928"/>
            <a:ext cx="6120680" cy="144016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b-NO" sz="2400" dirty="0" smtClean="0"/>
              <a:t>Overgangen til strukturert journalføring er en </a:t>
            </a:r>
            <a:r>
              <a:rPr lang="nb-NO" sz="2400" dirty="0"/>
              <a:t>av de største endringene i måten å dokumentere på som følge av innføringen av </a:t>
            </a:r>
            <a:r>
              <a:rPr lang="nb-NO" sz="2400" dirty="0" smtClean="0"/>
              <a:t>Helseplattformen</a:t>
            </a:r>
            <a:endParaRPr lang="nb-NO" sz="2400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675934022"/>
              </p:ext>
            </p:extLst>
          </p:nvPr>
        </p:nvGraphicFramePr>
        <p:xfrm>
          <a:off x="7608168" y="1628800"/>
          <a:ext cx="3168352" cy="38614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01232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1" y="1975354"/>
            <a:ext cx="6998567" cy="31683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b-NO" sz="2400" dirty="0" smtClean="0"/>
              <a:t>Der man ønsker gjenbruk av data, vil dokumentasjonen nå innebære flere klikk der man tas gjennom arbeidsflyter og maler</a:t>
            </a:r>
          </a:p>
          <a:p>
            <a:pPr marL="0" indent="0">
              <a:buNone/>
            </a:pPr>
            <a:endParaRPr lang="nb-NO" sz="2400" dirty="0" smtClean="0"/>
          </a:p>
          <a:p>
            <a:pPr marL="0" indent="0">
              <a:buNone/>
            </a:pPr>
            <a:r>
              <a:rPr lang="nb-NO" sz="2400" dirty="0" smtClean="0"/>
              <a:t>Arbeidsflytene er i stor grad definert av Helseplattformens fageksperter, som er utpekte representanter fra de forskjellige fagmiljøene i helsetjenesten i regionen</a:t>
            </a: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260572745"/>
              </p:ext>
            </p:extLst>
          </p:nvPr>
        </p:nvGraphicFramePr>
        <p:xfrm>
          <a:off x="7608168" y="1628800"/>
          <a:ext cx="3168352" cy="38614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95468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392" y="2132859"/>
            <a:ext cx="8078688" cy="27363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2400" dirty="0" smtClean="0"/>
              <a:t>Innen enkelte fagområder kan det hende at vi traff riktig nivå for strukturering på første forsøk</a:t>
            </a:r>
          </a:p>
          <a:p>
            <a:pPr marL="0" indent="0">
              <a:buNone/>
            </a:pPr>
            <a:endParaRPr lang="nb-NO" sz="2400" dirty="0"/>
          </a:p>
          <a:p>
            <a:pPr marL="0" indent="0">
              <a:buNone/>
            </a:pPr>
            <a:r>
              <a:rPr lang="nb-NO" sz="2400" dirty="0" smtClean="0"/>
              <a:t>Innen andre områder kan det over tid vise seg at det er for lite strukturering, at struktureringen ikke var optimal eller at struktureringen fører til uhensiktsmessige arbeidsprosesser</a:t>
            </a:r>
          </a:p>
        </p:txBody>
      </p:sp>
      <p:grpSp>
        <p:nvGrpSpPr>
          <p:cNvPr id="13" name="Gruppe 12"/>
          <p:cNvGrpSpPr/>
          <p:nvPr/>
        </p:nvGrpSpPr>
        <p:grpSpPr>
          <a:xfrm>
            <a:off x="8713645" y="1923256"/>
            <a:ext cx="2585864" cy="2585864"/>
            <a:chOff x="8713645" y="1923256"/>
            <a:chExt cx="2585864" cy="2585864"/>
          </a:xfrm>
        </p:grpSpPr>
        <p:pic>
          <p:nvPicPr>
            <p:cNvPr id="2050" name="Picture 2" descr="Bilde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713645" y="1923256"/>
              <a:ext cx="2585864" cy="25858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Ellipse 3"/>
            <p:cNvSpPr/>
            <p:nvPr/>
          </p:nvSpPr>
          <p:spPr>
            <a:xfrm rot="778162">
              <a:off x="9718545" y="2469594"/>
              <a:ext cx="288032" cy="360040"/>
            </a:xfrm>
            <a:prstGeom prst="ellipse">
              <a:avLst/>
            </a:prstGeom>
            <a:noFill/>
            <a:ln>
              <a:solidFill>
                <a:srgbClr val="41C3D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" name="Ellipse 5"/>
            <p:cNvSpPr/>
            <p:nvPr/>
          </p:nvSpPr>
          <p:spPr>
            <a:xfrm rot="778162">
              <a:off x="9797970" y="2593891"/>
              <a:ext cx="122153" cy="152693"/>
            </a:xfrm>
            <a:prstGeom prst="ellipse">
              <a:avLst/>
            </a:prstGeom>
            <a:solidFill>
              <a:schemeClr val="bg1"/>
            </a:solidFill>
            <a:ln w="76200">
              <a:solidFill>
                <a:srgbClr val="2A307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" name="Ellipse 8"/>
            <p:cNvSpPr/>
            <p:nvPr/>
          </p:nvSpPr>
          <p:spPr>
            <a:xfrm rot="20617366">
              <a:off x="10087535" y="2629915"/>
              <a:ext cx="288032" cy="360040"/>
            </a:xfrm>
            <a:prstGeom prst="ellipse">
              <a:avLst/>
            </a:prstGeom>
            <a:noFill/>
            <a:ln>
              <a:solidFill>
                <a:srgbClr val="41C3D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" name="Ellipse 9"/>
            <p:cNvSpPr/>
            <p:nvPr/>
          </p:nvSpPr>
          <p:spPr>
            <a:xfrm rot="20617366">
              <a:off x="10177518" y="2753288"/>
              <a:ext cx="122153" cy="152693"/>
            </a:xfrm>
            <a:prstGeom prst="ellipse">
              <a:avLst/>
            </a:prstGeom>
            <a:solidFill>
              <a:schemeClr val="bg1"/>
            </a:solidFill>
            <a:ln w="76200">
              <a:solidFill>
                <a:srgbClr val="2A307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" name="Bue 6"/>
            <p:cNvSpPr/>
            <p:nvPr/>
          </p:nvSpPr>
          <p:spPr>
            <a:xfrm rot="9363589">
              <a:off x="9679026" y="2548915"/>
              <a:ext cx="360040" cy="332656"/>
            </a:xfrm>
            <a:prstGeom prst="arc">
              <a:avLst/>
            </a:prstGeom>
            <a:ln w="12700">
              <a:solidFill>
                <a:srgbClr val="41C3D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2" name="Bue 11"/>
            <p:cNvSpPr/>
            <p:nvPr/>
          </p:nvSpPr>
          <p:spPr>
            <a:xfrm rot="10334155">
              <a:off x="10023248" y="2693032"/>
              <a:ext cx="360040" cy="332656"/>
            </a:xfrm>
            <a:prstGeom prst="arc">
              <a:avLst/>
            </a:prstGeom>
            <a:ln w="12700">
              <a:solidFill>
                <a:srgbClr val="41C3D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</p:spTree>
    <p:extLst>
      <p:ext uri="{BB962C8B-B14F-4D97-AF65-F5344CB8AC3E}">
        <p14:creationId xmlns:p14="http://schemas.microsoft.com/office/powerpoint/2010/main" val="1253021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391" y="2420888"/>
            <a:ext cx="7632849" cy="19442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2400" dirty="0" smtClean="0"/>
              <a:t>Helseplattformen vil være under stadig utvikling også etter innføringsdato. Vær grei mot fagekspertene dine som har nedlagt et stort arbeid for å tilpasse </a:t>
            </a:r>
            <a:r>
              <a:rPr lang="nb-NO" sz="2400" dirty="0" err="1" smtClean="0"/>
              <a:t>Epic</a:t>
            </a:r>
            <a:r>
              <a:rPr lang="nb-NO" sz="2400" dirty="0" smtClean="0"/>
              <a:t> til nære forhold! Den jobben har ikke vært bare </a:t>
            </a:r>
            <a:r>
              <a:rPr lang="nb-NO" sz="2400" dirty="0" smtClean="0"/>
              <a:t>enkel, </a:t>
            </a:r>
            <a:r>
              <a:rPr lang="nb-NO" sz="2400" dirty="0" smtClean="0"/>
              <a:t>og ingen her i landet har gjort et tilsvarende arbeid </a:t>
            </a:r>
            <a:r>
              <a:rPr lang="nb-NO" sz="2400" dirty="0" smtClean="0"/>
              <a:t>før.</a:t>
            </a:r>
            <a:endParaRPr lang="nb-NO" sz="2400" dirty="0" smtClean="0"/>
          </a:p>
        </p:txBody>
      </p:sp>
      <p:pic>
        <p:nvPicPr>
          <p:cNvPr id="5" name="Picture 2" descr="Bild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3645" y="1916832"/>
            <a:ext cx="2585864" cy="2585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Bue 8"/>
          <p:cNvSpPr/>
          <p:nvPr/>
        </p:nvSpPr>
        <p:spPr>
          <a:xfrm rot="7293837">
            <a:off x="9961464" y="2721627"/>
            <a:ext cx="309153" cy="216014"/>
          </a:xfrm>
          <a:prstGeom prst="arc">
            <a:avLst/>
          </a:prstGeom>
          <a:ln w="28575">
            <a:solidFill>
              <a:srgbClr val="41C3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84219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P Infopakke Blue" id="{C5785D4F-E34D-3443-B210-FFBA47AD1FB5}" vid="{DC52AF06-1FD4-DF45-B629-0B46E17A888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DC5E2D6AC280D44AEC3088CF33F574A" ma:contentTypeVersion="10" ma:contentTypeDescription="Opprett et nytt dokument." ma:contentTypeScope="" ma:versionID="a0609f53b9860b60fbed98472d5ae903">
  <xsd:schema xmlns:xsd="http://www.w3.org/2001/XMLSchema" xmlns:xs="http://www.w3.org/2001/XMLSchema" xmlns:p="http://schemas.microsoft.com/office/2006/metadata/properties" xmlns:ns1="http://schemas.microsoft.com/sharepoint/v3" xmlns:ns2="b603126b-9a6a-4a96-a155-86030506eeda" targetNamespace="http://schemas.microsoft.com/office/2006/metadata/properties" ma:root="true" ma:fieldsID="143ca3cb373fe752a255ef69deed0ca7" ns1:_="" ns2:_="">
    <xsd:import namespace="http://schemas.microsoft.com/sharepoint/v3"/>
    <xsd:import namespace="b603126b-9a6a-4a96-a155-86030506eeda"/>
    <xsd:element name="properties">
      <xsd:complexType>
        <xsd:sequence>
          <xsd:element name="documentManagement">
            <xsd:complexType>
              <xsd:all>
                <xsd:element ref="ns2:TaxKeywordTaxHTField" minOccurs="0"/>
                <xsd:element ref="ns2:TaxCatchAll" minOccurs="0"/>
                <xsd:element ref="ns2:TaxCatchAllLabel" minOccurs="0"/>
                <xsd:element ref="ns2:FNSPRollUpIngress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3" nillable="true" ma:displayName="Planlagt startdato" ma:description="Planlagt startdato er en områdekolonne som opprettes av publiseringsfunksjonen. Den brukes til å angi dato og klokkeslett for når denne siden vises for første gang for besøkende på området." ma:hidden="true" ma:internalName="PublishingStartDate">
      <xsd:simpleType>
        <xsd:restriction base="dms:Unknown"/>
      </xsd:simpleType>
    </xsd:element>
    <xsd:element name="PublishingExpirationDate" ma:index="14" nillable="true" ma:displayName="Planlagt utløpsdato" ma:description="Planlagt sluttdato er en områdekolonne som opprettes av publiseringsfunksjonen. Den brukes til å angi dato og klokkeslett for når denne siden ikke lenger vises for besøkende på området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03126b-9a6a-4a96-a155-86030506eeda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8" nillable="true" ma:taxonomy="true" ma:internalName="TaxKeywordTaxHTField" ma:taxonomyFieldName="TaxKeyword" ma:displayName="Nøkkelord" ma:default="" ma:fieldId="{23f27201-bee3-471e-b2e7-b64fd8b7ca38}" ma:taxonomyMulti="true" ma:sspId="d0f0af97-1df2-4d6b-9e49-08feee2b9522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9" nillable="true" ma:displayName="Taxonomy Catch All Column" ma:description="" ma:hidden="true" ma:list="{6d5a0216-66ad-49a7-941c-e0f2b294da9b}" ma:internalName="TaxCatchAll" ma:showField="CatchAllData" ma:web="b603126b-9a6a-4a96-a155-86030506eed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description="" ma:hidden="true" ma:list="{6d5a0216-66ad-49a7-941c-e0f2b294da9b}" ma:internalName="TaxCatchAllLabel" ma:readOnly="true" ma:showField="CatchAllDataLabel" ma:web="b603126b-9a6a-4a96-a155-86030506eed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FNSPRollUpIngress" ma:index="12" nillable="true" ma:displayName="Utlistingsingress" ma:description="Teksten vises i oversikter og utlistinger" ma:internalName="FNSPRollUpIngress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603126b-9a6a-4a96-a155-86030506eeda"/>
    <TaxKeywordTaxHTField xmlns="b603126b-9a6a-4a96-a155-86030506eeda">
      <Terms xmlns="http://schemas.microsoft.com/office/infopath/2007/PartnerControls"/>
    </TaxKeywordTaxHTField>
    <FNSPRollUpIngress xmlns="b603126b-9a6a-4a96-a155-86030506eeda" xsi:nil="true"/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kumentstatus xmlns="a6ef3412-d541-4fd2-ac4e-5f144c52b56e">Ferdig/Godkjent</Dokumentstatus>
    <TaxCatchAll xmlns="a6ef3412-d541-4fd2-ac4e-5f144c52b56e"/>
    <Delprosjekt xmlns="a6ef3412-d541-4fd2-ac4e-5f144c52b56e">Kommunikasjon</Delprosjekt>
    <Prosjekt xmlns="a6ef3412-d541-4fd2-ac4e-5f144c52b56e">Helseplattformen</Prosjekt>
    <p4c6da884860474cb19a57641ae17e17 xmlns="a6ef3412-d541-4fd2-ac4e-5f144c52b56e">
      <Terms xmlns="http://schemas.microsoft.com/office/infopath/2007/PartnerControls"/>
    </p4c6da884860474cb19a57641ae17e17>
  </documentManagement>
</p:properties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FEBB9E4-C7E5-4385-A0C4-32EE2D4EA21C}"/>
</file>

<file path=customXml/itemProps2.xml><?xml version="1.0" encoding="utf-8"?>
<ds:datastoreItem xmlns:ds="http://schemas.openxmlformats.org/officeDocument/2006/customXml" ds:itemID="{86FA711F-697B-4308-8E66-8184D6E65663}"/>
</file>

<file path=customXml/itemProps3.xml><?xml version="1.0" encoding="utf-8"?>
<ds:datastoreItem xmlns:ds="http://schemas.openxmlformats.org/officeDocument/2006/customXml" ds:itemID="{810C7004-3340-4795-BC26-17FEC289EF3C}"/>
</file>

<file path=customXml/itemProps4.xml><?xml version="1.0" encoding="utf-8"?>
<ds:datastoreItem xmlns:ds="http://schemas.openxmlformats.org/officeDocument/2006/customXml" ds:itemID="{86FA711F-697B-4308-8E66-8184D6E65663}">
  <ds:schemaRefs>
    <ds:schemaRef ds:uri="http://purl.org/dc/terms/"/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a6ef3412-d541-4fd2-ac4e-5f144c52b56e"/>
    <ds:schemaRef ds:uri="http://schemas.microsoft.com/office/infopath/2007/PartnerControls"/>
    <ds:schemaRef ds:uri="http://schemas.microsoft.com/office/2006/metadata/properties"/>
    <ds:schemaRef ds:uri="http://purl.org/dc/dcmitype/"/>
  </ds:schemaRefs>
</ds:datastoreItem>
</file>

<file path=customXml/itemProps5.xml><?xml version="1.0" encoding="utf-8"?>
<ds:datastoreItem xmlns:ds="http://schemas.openxmlformats.org/officeDocument/2006/customXml" ds:itemID="{810C7004-3340-4795-BC26-17FEC289EF3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HP Infopakke Mal 2306</Template>
  <TotalTime>113</TotalTime>
  <Words>561</Words>
  <Application>Microsoft Office PowerPoint</Application>
  <PresentationFormat>Widescreen</PresentationFormat>
  <Paragraphs>82</Paragraphs>
  <Slides>14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Comic Sans MS</vt:lpstr>
      <vt:lpstr>Courier New</vt:lpstr>
      <vt:lpstr>Office-tema</vt:lpstr>
      <vt:lpstr>Strukturert journal</vt:lpstr>
      <vt:lpstr>PowerPoint-presentasjon</vt:lpstr>
      <vt:lpstr>PowerPoint-presentasjon</vt:lpstr>
      <vt:lpstr>En gratis lunsj finnes ikke..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</vt:vector>
  </TitlesOfParts>
  <Company>Helse Midt-Norge IT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Strukturert journal</dc:title>
  <dc:creator>Basso, Trude</dc:creator>
  <cp:keywords>_£Bilde</cp:keywords>
  <cp:lastModifiedBy>Kongshaug, Nina</cp:lastModifiedBy>
  <cp:revision>17</cp:revision>
  <dcterms:created xsi:type="dcterms:W3CDTF">2021-06-23T13:32:41Z</dcterms:created>
  <dcterms:modified xsi:type="dcterms:W3CDTF">2021-06-27T21:52:07Z</dcterms:modified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0x0101008DC5E2D6AC280D44AEC3088CF33F574A</vt:lpwstr>
  </property>
  <property fmtid="{D5CDD505-2E9C-101B-9397-08002B2CF9AE}" pid="3" name="GtProjectPhase">
    <vt:lpwstr/>
  </property>
  <property fmtid="{D5CDD505-2E9C-101B-9397-08002B2CF9AE}" pid="4" name="j25543a5815d485da9a5e0773ad762e9">
    <vt:lpwstr/>
  </property>
  <property fmtid="{D5CDD505-2E9C-101B-9397-08002B2CF9AE}" pid="5" name="TaxCatchAll">
    <vt:lpwstr>116;#Programkontor|eceaf68d-69f1-4ae9-9590-035e77d0c91b</vt:lpwstr>
  </property>
  <property fmtid="{D5CDD505-2E9C-101B-9397-08002B2CF9AE}" pid="6" name="Pilottester">
    <vt:lpwstr/>
  </property>
  <property fmtid="{D5CDD505-2E9C-101B-9397-08002B2CF9AE}" pid="7" name="Kategori">
    <vt:lpwstr>116;#Programkontor|eceaf68d-69f1-4ae9-9590-035e77d0c91b</vt:lpwstr>
  </property>
  <property fmtid="{D5CDD505-2E9C-101B-9397-08002B2CF9AE}" pid="8" name="Emneknagg">
    <vt:lpwstr/>
  </property>
</Properties>
</file>