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2"/>
  </p:notesMasterIdLst>
  <p:handoutMasterIdLst>
    <p:handoutMasterId r:id="rId13"/>
  </p:handoutMasterIdLst>
  <p:sldIdLst>
    <p:sldId id="292" r:id="rId7"/>
    <p:sldId id="330" r:id="rId8"/>
    <p:sldId id="346" r:id="rId9"/>
    <p:sldId id="335" r:id="rId10"/>
    <p:sldId id="345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CB5B5"/>
    <a:srgbClr val="A8ECEA"/>
    <a:srgbClr val="5599EE"/>
    <a:srgbClr val="B8EFEE"/>
    <a:srgbClr val="2A307D"/>
    <a:srgbClr val="208482"/>
    <a:srgbClr val="40C3D5"/>
    <a:srgbClr val="41C3D3"/>
    <a:srgbClr val="0435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24" autoAdjust="0"/>
    <p:restoredTop sz="96327" autoAdjust="0"/>
  </p:normalViewPr>
  <p:slideViewPr>
    <p:cSldViewPr showGuides="1">
      <p:cViewPr varScale="1">
        <p:scale>
          <a:sx n="52" d="100"/>
          <a:sy n="52" d="100"/>
        </p:scale>
        <p:origin x="84" y="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4" Type="http://schemas.openxmlformats.org/officeDocument/2006/relationships/presProps" Target="presProps.xml"/><Relationship Id="rId9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119336" y="2708920"/>
            <a:ext cx="11953328" cy="720080"/>
          </a:xfrm>
        </p:spPr>
        <p:txBody>
          <a:bodyPr/>
          <a:lstStyle/>
          <a:p>
            <a:r>
              <a:rPr lang="nb-NO" dirty="0" smtClean="0"/>
              <a:t>Jobbe hjemmefra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417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/>
          <p:cNvSpPr txBox="1"/>
          <p:nvPr/>
        </p:nvSpPr>
        <p:spPr>
          <a:xfrm>
            <a:off x="695400" y="1052736"/>
            <a:ext cx="8856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/>
              <a:t>Helseplattformen gjør det mulig å jobbe </a:t>
            </a:r>
            <a:r>
              <a:rPr lang="nb-NO" sz="2400" b="1" dirty="0" smtClean="0"/>
              <a:t>hjemmefra</a:t>
            </a:r>
          </a:p>
          <a:p>
            <a:endParaRPr lang="nb-NO" sz="2400" b="1" dirty="0" smtClean="0"/>
          </a:p>
          <a:p>
            <a: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</a:pPr>
            <a:r>
              <a:rPr lang="nb-NO" sz="2400" dirty="0" smtClean="0"/>
              <a:t>Hvem dette blir aktuelt for bestemmes av hver enkelt kommune og hvert enkelt sykehus</a:t>
            </a:r>
          </a:p>
          <a:p>
            <a:endParaRPr lang="nb-NO" sz="2400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8288" y="3429000"/>
            <a:ext cx="2553072" cy="255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03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/>
          <p:cNvSpPr txBox="1"/>
          <p:nvPr/>
        </p:nvSpPr>
        <p:spPr>
          <a:xfrm>
            <a:off x="695400" y="1052736"/>
            <a:ext cx="88569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/>
              <a:t>Helseplattformen gjør det mulig å jobbe </a:t>
            </a:r>
            <a:r>
              <a:rPr lang="nb-NO" sz="2400" b="1" dirty="0" smtClean="0"/>
              <a:t>hjemmefra</a:t>
            </a:r>
          </a:p>
          <a:p>
            <a:endParaRPr lang="nb-NO" sz="2400" b="1" dirty="0" smtClean="0"/>
          </a:p>
          <a:p>
            <a: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</a:pPr>
            <a:r>
              <a:rPr lang="nb-NO" sz="2400" dirty="0" smtClean="0"/>
              <a:t>Dersom </a:t>
            </a:r>
            <a:r>
              <a:rPr lang="nb-NO" sz="2400" dirty="0"/>
              <a:t>du skal jobbe hjemmefra vil det fortsatt være de samme strenge kravene til pålogging som på jobb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nb-NO" sz="2400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8288" y="3429000"/>
            <a:ext cx="2553072" cy="2553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47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ontent Placeholder 2"/>
          <p:cNvSpPr>
            <a:spLocks noGrp="1"/>
          </p:cNvSpPr>
          <p:nvPr>
            <p:ph idx="1"/>
          </p:nvPr>
        </p:nvSpPr>
        <p:spPr>
          <a:xfrm>
            <a:off x="551384" y="1268760"/>
            <a:ext cx="11377264" cy="22571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>
                <a:latin typeface="+mn-lt"/>
              </a:rPr>
              <a:t>Du får ikke tilgang til all funksjonalitet som du har tilgjengelig på jobb</a:t>
            </a:r>
          </a:p>
          <a:p>
            <a:pPr marL="0" indent="0">
              <a:buNone/>
            </a:pPr>
            <a:endParaRPr lang="nb-NO" sz="2400" b="1" dirty="0" smtClean="0">
              <a:latin typeface="+mn-lt"/>
            </a:endParaRPr>
          </a:p>
          <a:p>
            <a:r>
              <a:rPr lang="nb-NO" sz="2400" dirty="0" smtClean="0">
                <a:latin typeface="+mn-lt"/>
              </a:rPr>
              <a:t>Det kan for eksempel være begrensninger i å ta tekst og filer ut og inn av journalen (også </a:t>
            </a:r>
            <a:r>
              <a:rPr lang="nb-NO" sz="2400" dirty="0" err="1" smtClean="0">
                <a:latin typeface="+mn-lt"/>
              </a:rPr>
              <a:t>print</a:t>
            </a:r>
            <a:r>
              <a:rPr lang="nb-NO" sz="2400" dirty="0" smtClean="0">
                <a:latin typeface="+mn-lt"/>
              </a:rPr>
              <a:t>) fra </a:t>
            </a:r>
            <a:r>
              <a:rPr lang="nb-NO" sz="2400" dirty="0" err="1" smtClean="0">
                <a:latin typeface="+mn-lt"/>
              </a:rPr>
              <a:t>PCen</a:t>
            </a:r>
            <a:r>
              <a:rPr lang="nb-NO" sz="2400" dirty="0" smtClean="0">
                <a:latin typeface="+mn-lt"/>
              </a:rPr>
              <a:t> eller </a:t>
            </a:r>
            <a:r>
              <a:rPr lang="nb-NO" sz="2400" dirty="0" err="1" smtClean="0">
                <a:latin typeface="+mn-lt"/>
              </a:rPr>
              <a:t>MACen</a:t>
            </a:r>
            <a:r>
              <a:rPr lang="nb-NO" sz="2400" dirty="0" smtClean="0">
                <a:latin typeface="+mn-lt"/>
              </a:rPr>
              <a:t> man jobber fra</a:t>
            </a:r>
          </a:p>
          <a:p>
            <a:r>
              <a:rPr lang="nb-NO" sz="2400" dirty="0" smtClean="0">
                <a:latin typeface="+mn-lt"/>
              </a:rPr>
              <a:t>Det vil være raskere automatisk utlogging om man er inaktiv</a:t>
            </a:r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0376" y="3789040"/>
            <a:ext cx="2091109" cy="208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7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/>
          <p:cNvSpPr txBox="1"/>
          <p:nvPr/>
        </p:nvSpPr>
        <p:spPr>
          <a:xfrm>
            <a:off x="609598" y="1052736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Oppsummering</a:t>
            </a:r>
            <a:endParaRPr lang="nb-NO" sz="2400" dirty="0"/>
          </a:p>
        </p:txBody>
      </p:sp>
      <p:sp>
        <p:nvSpPr>
          <p:cNvPr id="42" name="Plassholder for innhold 1"/>
          <p:cNvSpPr>
            <a:spLocks noGrp="1"/>
          </p:cNvSpPr>
          <p:nvPr>
            <p:ph idx="1"/>
          </p:nvPr>
        </p:nvSpPr>
        <p:spPr>
          <a:xfrm>
            <a:off x="609598" y="2204864"/>
            <a:ext cx="10526961" cy="3960440"/>
          </a:xfrm>
        </p:spPr>
        <p:txBody>
          <a:bodyPr>
            <a:normAutofit/>
          </a:bodyPr>
          <a:lstStyle/>
          <a:p>
            <a:r>
              <a:rPr lang="nb-NO" sz="2400" dirty="0" smtClean="0">
                <a:latin typeface="+mn-lt"/>
              </a:rPr>
              <a:t>Med Helseplattformen kan du jobbe hjemmefra hvis det er aktuelt for deg</a:t>
            </a:r>
          </a:p>
          <a:p>
            <a:r>
              <a:rPr lang="nb-NO" sz="2400" dirty="0" smtClean="0">
                <a:latin typeface="+mn-lt"/>
              </a:rPr>
              <a:t>Det vil være samme strenge krav til pålogging</a:t>
            </a:r>
          </a:p>
          <a:p>
            <a:r>
              <a:rPr lang="nb-NO" sz="2400" dirty="0" smtClean="0">
                <a:latin typeface="+mn-lt"/>
              </a:rPr>
              <a:t>Du vil ikke få tilgang til det samme som på jobb</a:t>
            </a:r>
          </a:p>
          <a:p>
            <a:endParaRPr lang="nb-NO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482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HP Powerpointmal" ma:contentTypeID="0x0101005AB320DFA956044EB6C92C981D9868C100967F67C9C202F042A41B1225DB0A23AE00E58FAC8A12B48A41A09E0875D3157A82" ma:contentTypeVersion="10" ma:contentTypeDescription="Ny HP PowerPoint-mal, mai 2020" ma:contentTypeScope="" ma:versionID="14cf61db026e89ff54d808060f6eef5f">
  <xsd:schema xmlns:xsd="http://www.w3.org/2001/XMLSchema" xmlns:xs="http://www.w3.org/2001/XMLSchema" xmlns:p="http://schemas.microsoft.com/office/2006/metadata/properties" xmlns:ns2="a6ef3412-d541-4fd2-ac4e-5f144c52b56e" targetNamespace="http://schemas.microsoft.com/office/2006/metadata/properties" ma:root="true" ma:fieldsID="aea4146bfe56c6155878180c016a6a62" ns2:_="">
    <xsd:import namespace="a6ef3412-d541-4fd2-ac4e-5f144c52b56e"/>
    <xsd:element name="properties">
      <xsd:complexType>
        <xsd:sequence>
          <xsd:element name="documentManagement">
            <xsd:complexType>
              <xsd:all>
                <xsd:element ref="ns2:Prosjekt" minOccurs="0"/>
                <xsd:element ref="ns2:Delprosjekt" minOccurs="0"/>
                <xsd:element ref="ns2:Dokumentstatus" minOccurs="0"/>
                <xsd:element ref="ns2:p4c6da884860474cb19a57641ae17e17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ef3412-d541-4fd2-ac4e-5f144c52b56e" elementFormDefault="qualified">
    <xsd:import namespace="http://schemas.microsoft.com/office/2006/documentManagement/types"/>
    <xsd:import namespace="http://schemas.microsoft.com/office/infopath/2007/PartnerControls"/>
    <xsd:element name="Prosjekt" ma:index="8" nillable="true" ma:displayName="Prosjekt" ma:default="Applikasjoner" ma:description="Legg inn riktig prosjekt" ma:format="Dropdown" ma:internalName="Prosjekt">
      <xsd:simpleType>
        <xsd:union memberTypes="dms:Text">
          <xsd:simpleType>
            <xsd:restriction base="dms:Choice">
              <xsd:enumeration value="Applikasjoner"/>
              <xsd:enumeration value="Applikasjonsstøtte"/>
              <xsd:enumeration value="Informasjonsforvaltning"/>
              <xsd:enumeration value="Rapportering"/>
              <xsd:enumeration value="Opplæring"/>
              <xsd:enumeration value="Test og verifikasjon"/>
              <xsd:enumeration value="Utvikling og kravoppfølging"/>
              <xsd:enumeration value="Helseplattformen"/>
              <xsd:enumeration value="Test"/>
              <xsd:enumeration value="Gevinstrealisering HMN"/>
            </xsd:restriction>
          </xsd:simpleType>
        </xsd:union>
      </xsd:simpleType>
    </xsd:element>
    <xsd:element name="Delprosjekt" ma:index="9" nillable="true" ma:displayName="Delprosjekt" ma:default="N/A" ma:format="Dropdown" ma:internalName="Delprosjekt">
      <xsd:simpleType>
        <xsd:union memberTypes="dms:Text">
          <xsd:simpleType>
            <xsd:restriction base="dms:Choice">
              <xsd:enumeration value="N/A"/>
              <xsd:enumeration value="Inpatient"/>
              <xsd:enumeration value="Outpatient"/>
              <xsd:enumeration value="Administrative"/>
              <xsd:enumeration value="Felles"/>
              <xsd:enumeration value="HR"/>
              <xsd:enumeration value="Informasjonssikkerhet"/>
              <xsd:enumeration value="Kommunikasjon"/>
              <xsd:enumeration value="Kontraktsforvaltning"/>
              <xsd:enumeration value="Prosjektkontor"/>
              <xsd:enumeration value="Virksomhetsarkitektur"/>
            </xsd:restriction>
          </xsd:simpleType>
        </xsd:union>
      </xsd:simpleType>
    </xsd:element>
    <xsd:element name="Dokumentstatus" ma:index="10" nillable="true" ma:displayName="Dokumentstatus" ma:default="Under arbeid" ma:format="Dropdown" ma:internalName="Dokumentstatus">
      <xsd:simpleType>
        <xsd:restriction base="dms:Choice">
          <xsd:enumeration value="Kladd"/>
          <xsd:enumeration value="Under arbeid"/>
          <xsd:enumeration value="Til godkjenning"/>
          <xsd:enumeration value="Ferdig/Godkjent"/>
          <xsd:enumeration value="Utgått"/>
        </xsd:restriction>
      </xsd:simpleType>
    </xsd:element>
    <xsd:element name="p4c6da884860474cb19a57641ae17e17" ma:index="11" nillable="true" ma:taxonomy="true" ma:internalName="p4c6da884860474cb19a57641ae17e17" ma:taxonomyFieldName="Emneknagg" ma:displayName="Emneknagg" ma:readOnly="false" ma:default="" ma:fieldId="{94c6da88-4860-474c-b19a-57641ae17e17}" ma:taxonomyMulti="true" ma:sspId="7c5b94b3-4627-4b94-8e01-5c3f1d68846f" ma:termSetId="ea577303-0617-4978-ab8e-ce98b66d9d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description="" ma:hidden="true" ma:list="{6c4aa343-4c03-4260-b72e-5515b5a3248e}" ma:internalName="TaxCatchAll" ma:showField="CatchAllData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description="" ma:hidden="true" ma:list="{6c4aa343-4c03-4260-b72e-5515b5a3248e}" ma:internalName="TaxCatchAllLabel" ma:readOnly="true" ma:showField="CatchAllDataLabel" ma:web="2d415689-2f3a-45fc-860f-03fc7aaa0e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haredContentType xmlns="Microsoft.SharePoint.Taxonomy.ContentTypeSync" SourceId="7c5b94b3-4627-4b94-8e01-5c3f1d68846f" ContentTypeId="0x0101005AB320DFA956044EB6C92C981D9868C1" PreviousValue="false"/>
</file>

<file path=customXml/itemProps1.xml><?xml version="1.0" encoding="utf-8"?>
<ds:datastoreItem xmlns:ds="http://schemas.openxmlformats.org/officeDocument/2006/customXml" ds:itemID="{9323E957-76D0-4899-AEB4-7DA831E681AB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1306A1FD-3ECA-4E7F-8E70-468D5CEE52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ef3412-d541-4fd2-ac4e-5f144c52b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03DEEA86-E0A0-4642-AC23-C2A895F39029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931</TotalTime>
  <Words>131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Office-tema</vt:lpstr>
      <vt:lpstr>Jobbe hjemmefra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70</cp:revision>
  <dcterms:created xsi:type="dcterms:W3CDTF">2021-06-23T13:32:41Z</dcterms:created>
  <dcterms:modified xsi:type="dcterms:W3CDTF">2021-08-12T13:19:53Z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