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6" r:id="rId5"/>
    <p:sldId id="307" r:id="rId6"/>
    <p:sldId id="315" r:id="rId7"/>
    <p:sldId id="314" r:id="rId8"/>
    <p:sldId id="311" r:id="rId9"/>
    <p:sldId id="308" r:id="rId10"/>
    <p:sldId id="312" r:id="rId11"/>
    <p:sldId id="316" r:id="rId12"/>
    <p:sldId id="309" r:id="rId13"/>
    <p:sldId id="310" r:id="rId14"/>
    <p:sldId id="313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B5B5"/>
    <a:srgbClr val="BFF0EF"/>
    <a:srgbClr val="A8ECEA"/>
    <a:srgbClr val="00B8B7"/>
    <a:srgbClr val="208482"/>
    <a:srgbClr val="40C3D5"/>
    <a:srgbClr val="2A307D"/>
    <a:srgbClr val="41C3D3"/>
    <a:srgbClr val="043585"/>
    <a:srgbClr val="90B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56" d="100"/>
          <a:sy n="56" d="100"/>
        </p:scale>
        <p:origin x="90" y="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A7426-C37E-4170-AA13-736780D07C13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6329152A-62FE-46DF-883A-B0CE330B9CB5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30440B03-CB31-4A84-9CC3-6A55919F1C82}" type="parTrans" cxnId="{5F21D8C0-B5F0-4101-A51B-339921097E30}">
      <dgm:prSet/>
      <dgm:spPr/>
      <dgm:t>
        <a:bodyPr/>
        <a:lstStyle/>
        <a:p>
          <a:endParaRPr lang="nb-NO"/>
        </a:p>
      </dgm:t>
    </dgm:pt>
    <dgm:pt modelId="{C7386E8F-BFAF-45AB-863A-8CB51C2D282D}" type="sibTrans" cxnId="{5F21D8C0-B5F0-4101-A51B-339921097E30}">
      <dgm:prSet/>
      <dgm:spPr/>
      <dgm:t>
        <a:bodyPr/>
        <a:lstStyle/>
        <a:p>
          <a:endParaRPr lang="nb-NO"/>
        </a:p>
      </dgm:t>
    </dgm:pt>
    <dgm:pt modelId="{209B9A38-997A-430C-B225-40EEE5826DCF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9C486B6E-220F-491F-9938-34F2D7337D02}" type="parTrans" cxnId="{DF26E747-282A-4309-A1CC-76CE41C1B7E8}">
      <dgm:prSet/>
      <dgm:spPr/>
      <dgm:t>
        <a:bodyPr/>
        <a:lstStyle/>
        <a:p>
          <a:endParaRPr lang="nb-NO"/>
        </a:p>
      </dgm:t>
    </dgm:pt>
    <dgm:pt modelId="{771F89FB-B727-45FE-9357-14D6D21FC51B}" type="sibTrans" cxnId="{DF26E747-282A-4309-A1CC-76CE41C1B7E8}">
      <dgm:prSet/>
      <dgm:spPr/>
      <dgm:t>
        <a:bodyPr/>
        <a:lstStyle/>
        <a:p>
          <a:endParaRPr lang="nb-NO"/>
        </a:p>
      </dgm:t>
    </dgm:pt>
    <dgm:pt modelId="{6CDF244B-3ECF-4283-826F-CF3474E2D932}">
      <dgm:prSet phldrT="[Tekst]"/>
      <dgm:spPr/>
      <dgm:t>
        <a:bodyPr/>
        <a:lstStyle/>
        <a:p>
          <a:r>
            <a:rPr lang="nb-NO" dirty="0">
              <a:noFill/>
            </a:rPr>
            <a:t>b</a:t>
          </a:r>
        </a:p>
      </dgm:t>
    </dgm:pt>
    <dgm:pt modelId="{8590DC1C-743C-43FE-88D1-6B213844C274}" type="sibTrans" cxnId="{45CF190A-4719-4CBE-B809-B2BD8CC47AA6}">
      <dgm:prSet/>
      <dgm:spPr>
        <a:solidFill>
          <a:schemeClr val="bg1"/>
        </a:solidFill>
        <a:ln>
          <a:solidFill>
            <a:srgbClr val="2CB5B5"/>
          </a:solidFill>
        </a:ln>
      </dgm:spPr>
      <dgm:t>
        <a:bodyPr/>
        <a:lstStyle/>
        <a:p>
          <a:endParaRPr lang="nb-NO"/>
        </a:p>
      </dgm:t>
    </dgm:pt>
    <dgm:pt modelId="{76338EF2-66B6-4F9D-A950-0AA4C86EDCBB}" type="parTrans" cxnId="{45CF190A-4719-4CBE-B809-B2BD8CC47AA6}">
      <dgm:prSet/>
      <dgm:spPr/>
      <dgm:t>
        <a:bodyPr/>
        <a:lstStyle/>
        <a:p>
          <a:endParaRPr lang="nb-NO"/>
        </a:p>
      </dgm:t>
    </dgm:pt>
    <dgm:pt modelId="{AC90BBA4-EDB5-49EB-B02E-92CA7C6967DB}">
      <dgm:prSet phldrT="[Tekst]" phldr="1"/>
      <dgm:spPr/>
      <dgm:t>
        <a:bodyPr/>
        <a:lstStyle/>
        <a:p>
          <a:endParaRPr lang="nb-NO" dirty="0">
            <a:noFill/>
          </a:endParaRPr>
        </a:p>
      </dgm:t>
    </dgm:pt>
    <dgm:pt modelId="{56F66BC1-8E22-420D-AB8D-2B839C8F2B7E}" type="sibTrans" cxnId="{5B03958A-FE26-4486-AB40-11EEED47F9CE}">
      <dgm:prSet/>
      <dgm:spPr/>
      <dgm:t>
        <a:bodyPr/>
        <a:lstStyle/>
        <a:p>
          <a:endParaRPr lang="nb-NO"/>
        </a:p>
      </dgm:t>
    </dgm:pt>
    <dgm:pt modelId="{6E28F590-5741-436E-B8CA-4BA719C56E2B}" type="parTrans" cxnId="{5B03958A-FE26-4486-AB40-11EEED47F9CE}">
      <dgm:prSet/>
      <dgm:spPr/>
      <dgm:t>
        <a:bodyPr/>
        <a:lstStyle/>
        <a:p>
          <a:endParaRPr lang="nb-NO"/>
        </a:p>
      </dgm:t>
    </dgm:pt>
    <dgm:pt modelId="{FE7543B6-2348-4E97-AEC3-D07C3450C744}" type="pres">
      <dgm:prSet presAssocID="{027A7426-C37E-4170-AA13-736780D07C13}" presName="Name0" presStyleCnt="0">
        <dgm:presLayoutVars>
          <dgm:dir/>
        </dgm:presLayoutVars>
      </dgm:prSet>
      <dgm:spPr/>
      <dgm:t>
        <a:bodyPr/>
        <a:lstStyle/>
        <a:p>
          <a:endParaRPr lang="nb-NO"/>
        </a:p>
      </dgm:t>
    </dgm:pt>
    <dgm:pt modelId="{B4D806BD-A87D-4E40-A738-56FE722A2821}" type="pres">
      <dgm:prSet presAssocID="{8590DC1C-743C-43FE-88D1-6B213844C274}" presName="picture_1" presStyleLbl="bgImgPlace1" presStyleIdx="0" presStyleCnt="1"/>
      <dgm:spPr/>
      <dgm:t>
        <a:bodyPr/>
        <a:lstStyle/>
        <a:p>
          <a:endParaRPr lang="nb-NO"/>
        </a:p>
      </dgm:t>
    </dgm:pt>
    <dgm:pt modelId="{E7B3B0B9-19D6-43AF-8607-C1453BA9B5AE}" type="pres">
      <dgm:prSet presAssocID="{6CDF244B-3ECF-4283-826F-CF3474E2D932}" presName="text_1" presStyleLbl="node1" presStyleIdx="0" presStyleCnt="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18893F7-0A66-4252-9DF7-21FD5ADDEFAC}" type="pres">
      <dgm:prSet presAssocID="{027A7426-C37E-4170-AA13-736780D07C13}" presName="linV" presStyleCnt="0"/>
      <dgm:spPr/>
    </dgm:pt>
    <dgm:pt modelId="{2B1B3A38-6CF9-43AA-802F-169B43C5D246}" type="pres">
      <dgm:prSet presAssocID="{AC90BBA4-EDB5-49EB-B02E-92CA7C6967DB}" presName="pair" presStyleCnt="0"/>
      <dgm:spPr/>
    </dgm:pt>
    <dgm:pt modelId="{AD3FD10C-0431-4844-8056-049B180C6606}" type="pres">
      <dgm:prSet presAssocID="{AC90BBA4-EDB5-49EB-B02E-92CA7C6967DB}" presName="spaceH" presStyleLbl="node1" presStyleIdx="0" presStyleCnt="0"/>
      <dgm:spPr/>
    </dgm:pt>
    <dgm:pt modelId="{B0D4E413-C69B-499E-A16E-95B5E61589AD}" type="pres">
      <dgm:prSet presAssocID="{AC90BBA4-EDB5-49EB-B02E-92CA7C6967DB}" presName="desPictures" presStyleLbl="alignImgPlace1" presStyleIdx="0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7CD9FA55-C346-4879-8C19-81B004BCED76}" type="pres">
      <dgm:prSet presAssocID="{AC90BBA4-EDB5-49EB-B02E-92CA7C6967DB}" presName="desTextWrapper" presStyleCnt="0"/>
      <dgm:spPr/>
    </dgm:pt>
    <dgm:pt modelId="{F3C59380-8D41-4A7C-BA66-FB0F5B2CEA36}" type="pres">
      <dgm:prSet presAssocID="{AC90BBA4-EDB5-49EB-B02E-92CA7C6967DB}" presName="des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9E45B7D-C01B-4DCF-AC97-A9610F7511B7}" type="pres">
      <dgm:prSet presAssocID="{56F66BC1-8E22-420D-AB8D-2B839C8F2B7E}" presName="spaceV" presStyleCnt="0"/>
      <dgm:spPr/>
    </dgm:pt>
    <dgm:pt modelId="{EC0C1743-742B-4384-8E62-D0478BC10A7D}" type="pres">
      <dgm:prSet presAssocID="{6329152A-62FE-46DF-883A-B0CE330B9CB5}" presName="pair" presStyleCnt="0"/>
      <dgm:spPr/>
    </dgm:pt>
    <dgm:pt modelId="{D766BAAD-1708-4011-97D3-45582B2AF9A1}" type="pres">
      <dgm:prSet presAssocID="{6329152A-62FE-46DF-883A-B0CE330B9CB5}" presName="spaceH" presStyleLbl="node1" presStyleIdx="0" presStyleCnt="0"/>
      <dgm:spPr/>
    </dgm:pt>
    <dgm:pt modelId="{B7012A1C-41BB-43F5-A440-762D3A12EBA5}" type="pres">
      <dgm:prSet presAssocID="{6329152A-62FE-46DF-883A-B0CE330B9CB5}" presName="desPictures" presStyleLbl="alignImgPlace1" presStyleIdx="1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65166764-ACAD-4999-818D-8D93D15135EE}" type="pres">
      <dgm:prSet presAssocID="{6329152A-62FE-46DF-883A-B0CE330B9CB5}" presName="desTextWrapper" presStyleCnt="0"/>
      <dgm:spPr/>
    </dgm:pt>
    <dgm:pt modelId="{15204E20-63B3-43CE-B5FD-904550C6D1C6}" type="pres">
      <dgm:prSet presAssocID="{6329152A-62FE-46DF-883A-B0CE330B9CB5}" presName="des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B73CA50-8E5C-43A6-B137-DA691597D513}" type="pres">
      <dgm:prSet presAssocID="{C7386E8F-BFAF-45AB-863A-8CB51C2D282D}" presName="spaceV" presStyleCnt="0"/>
      <dgm:spPr/>
    </dgm:pt>
    <dgm:pt modelId="{F020FB50-0077-42F8-86EB-20D6B598546B}" type="pres">
      <dgm:prSet presAssocID="{209B9A38-997A-430C-B225-40EEE5826DCF}" presName="pair" presStyleCnt="0"/>
      <dgm:spPr/>
    </dgm:pt>
    <dgm:pt modelId="{ED9A3CFC-68C0-4A18-9EF4-E4547C778509}" type="pres">
      <dgm:prSet presAssocID="{209B9A38-997A-430C-B225-40EEE5826DCF}" presName="spaceH" presStyleLbl="node1" presStyleIdx="0" presStyleCnt="0"/>
      <dgm:spPr/>
    </dgm:pt>
    <dgm:pt modelId="{D2A82B70-BDCE-4D92-8D5D-E2F85BEBE158}" type="pres">
      <dgm:prSet presAssocID="{209B9A38-997A-430C-B225-40EEE5826DCF}" presName="desPictures" presStyleLbl="alignImgPlace1" presStyleIdx="2" presStyleCnt="3"/>
      <dgm:spPr>
        <a:solidFill>
          <a:srgbClr val="BFF0EF"/>
        </a:solidFill>
        <a:ln>
          <a:solidFill>
            <a:srgbClr val="2CB5B5"/>
          </a:solidFill>
        </a:ln>
      </dgm:spPr>
    </dgm:pt>
    <dgm:pt modelId="{382F16B5-FC31-4D9A-B212-8557801F5A91}" type="pres">
      <dgm:prSet presAssocID="{209B9A38-997A-430C-B225-40EEE5826DCF}" presName="desTextWrapper" presStyleCnt="0"/>
      <dgm:spPr/>
    </dgm:pt>
    <dgm:pt modelId="{CB179D68-595D-4232-95DA-145C21706D8F}" type="pres">
      <dgm:prSet presAssocID="{209B9A38-997A-430C-B225-40EEE5826DCF}" presName="des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AAC7D3B-E779-4F79-A861-AC75F416C506}" type="pres">
      <dgm:prSet presAssocID="{027A7426-C37E-4170-AA13-736780D07C13}" presName="maxNode" presStyleCnt="0"/>
      <dgm:spPr/>
    </dgm:pt>
    <dgm:pt modelId="{D53E6995-A60F-4544-82DB-32675FFDC75E}" type="pres">
      <dgm:prSet presAssocID="{027A7426-C37E-4170-AA13-736780D07C13}" presName="Name33" presStyleCnt="0"/>
      <dgm:spPr/>
    </dgm:pt>
  </dgm:ptLst>
  <dgm:cxnLst>
    <dgm:cxn modelId="{B0E86E3B-93DA-4613-8F42-25743B200C05}" type="presOf" srcId="{209B9A38-997A-430C-B225-40EEE5826DCF}" destId="{CB179D68-595D-4232-95DA-145C21706D8F}" srcOrd="0" destOrd="0" presId="urn:microsoft.com/office/officeart/2008/layout/AccentedPicture"/>
    <dgm:cxn modelId="{4007150F-C19D-4FF6-B1BE-3EA796D62B0E}" type="presOf" srcId="{027A7426-C37E-4170-AA13-736780D07C13}" destId="{FE7543B6-2348-4E97-AEC3-D07C3450C744}" srcOrd="0" destOrd="0" presId="urn:microsoft.com/office/officeart/2008/layout/AccentedPicture"/>
    <dgm:cxn modelId="{4054DD43-4499-4A2B-8733-9D32317180ED}" type="presOf" srcId="{8590DC1C-743C-43FE-88D1-6B213844C274}" destId="{B4D806BD-A87D-4E40-A738-56FE722A2821}" srcOrd="0" destOrd="0" presId="urn:microsoft.com/office/officeart/2008/layout/AccentedPicture"/>
    <dgm:cxn modelId="{45CF190A-4719-4CBE-B809-B2BD8CC47AA6}" srcId="{027A7426-C37E-4170-AA13-736780D07C13}" destId="{6CDF244B-3ECF-4283-826F-CF3474E2D932}" srcOrd="0" destOrd="0" parTransId="{76338EF2-66B6-4F9D-A950-0AA4C86EDCBB}" sibTransId="{8590DC1C-743C-43FE-88D1-6B213844C274}"/>
    <dgm:cxn modelId="{5B03958A-FE26-4486-AB40-11EEED47F9CE}" srcId="{027A7426-C37E-4170-AA13-736780D07C13}" destId="{AC90BBA4-EDB5-49EB-B02E-92CA7C6967DB}" srcOrd="1" destOrd="0" parTransId="{6E28F590-5741-436E-B8CA-4BA719C56E2B}" sibTransId="{56F66BC1-8E22-420D-AB8D-2B839C8F2B7E}"/>
    <dgm:cxn modelId="{7277E6C3-1693-46CC-92DE-E317685BC637}" type="presOf" srcId="{6329152A-62FE-46DF-883A-B0CE330B9CB5}" destId="{15204E20-63B3-43CE-B5FD-904550C6D1C6}" srcOrd="0" destOrd="0" presId="urn:microsoft.com/office/officeart/2008/layout/AccentedPicture"/>
    <dgm:cxn modelId="{53C42D02-DEEB-4F35-90FD-70DA31095729}" type="presOf" srcId="{6CDF244B-3ECF-4283-826F-CF3474E2D932}" destId="{E7B3B0B9-19D6-43AF-8607-C1453BA9B5AE}" srcOrd="0" destOrd="0" presId="urn:microsoft.com/office/officeart/2008/layout/AccentedPicture"/>
    <dgm:cxn modelId="{5F21D8C0-B5F0-4101-A51B-339921097E30}" srcId="{027A7426-C37E-4170-AA13-736780D07C13}" destId="{6329152A-62FE-46DF-883A-B0CE330B9CB5}" srcOrd="2" destOrd="0" parTransId="{30440B03-CB31-4A84-9CC3-6A55919F1C82}" sibTransId="{C7386E8F-BFAF-45AB-863A-8CB51C2D282D}"/>
    <dgm:cxn modelId="{C5A43826-E04C-4DC2-97D8-DD3D3B951DF2}" type="presOf" srcId="{AC90BBA4-EDB5-49EB-B02E-92CA7C6967DB}" destId="{F3C59380-8D41-4A7C-BA66-FB0F5B2CEA36}" srcOrd="0" destOrd="0" presId="urn:microsoft.com/office/officeart/2008/layout/AccentedPicture"/>
    <dgm:cxn modelId="{DF26E747-282A-4309-A1CC-76CE41C1B7E8}" srcId="{027A7426-C37E-4170-AA13-736780D07C13}" destId="{209B9A38-997A-430C-B225-40EEE5826DCF}" srcOrd="3" destOrd="0" parTransId="{9C486B6E-220F-491F-9938-34F2D7337D02}" sibTransId="{771F89FB-B727-45FE-9357-14D6D21FC51B}"/>
    <dgm:cxn modelId="{F32191EE-1FF3-458F-A0EE-E8AFEF7929B8}" type="presParOf" srcId="{FE7543B6-2348-4E97-AEC3-D07C3450C744}" destId="{B4D806BD-A87D-4E40-A738-56FE722A2821}" srcOrd="0" destOrd="0" presId="urn:microsoft.com/office/officeart/2008/layout/AccentedPicture"/>
    <dgm:cxn modelId="{92485091-E9BB-4C23-85B6-2592313DA860}" type="presParOf" srcId="{FE7543B6-2348-4E97-AEC3-D07C3450C744}" destId="{E7B3B0B9-19D6-43AF-8607-C1453BA9B5AE}" srcOrd="1" destOrd="0" presId="urn:microsoft.com/office/officeart/2008/layout/AccentedPicture"/>
    <dgm:cxn modelId="{4D9AEDD4-9E7C-4782-8BBA-BC08DE381DD0}" type="presParOf" srcId="{FE7543B6-2348-4E97-AEC3-D07C3450C744}" destId="{E18893F7-0A66-4252-9DF7-21FD5ADDEFAC}" srcOrd="2" destOrd="0" presId="urn:microsoft.com/office/officeart/2008/layout/AccentedPicture"/>
    <dgm:cxn modelId="{2FDE00EA-2026-4DC6-B2ED-C82656484934}" type="presParOf" srcId="{E18893F7-0A66-4252-9DF7-21FD5ADDEFAC}" destId="{2B1B3A38-6CF9-43AA-802F-169B43C5D246}" srcOrd="0" destOrd="0" presId="urn:microsoft.com/office/officeart/2008/layout/AccentedPicture"/>
    <dgm:cxn modelId="{4270FC6A-DAC4-4325-B44D-970F8EEF05AB}" type="presParOf" srcId="{2B1B3A38-6CF9-43AA-802F-169B43C5D246}" destId="{AD3FD10C-0431-4844-8056-049B180C6606}" srcOrd="0" destOrd="0" presId="urn:microsoft.com/office/officeart/2008/layout/AccentedPicture"/>
    <dgm:cxn modelId="{2D826DB2-AE38-429A-BC18-F699A2A2C221}" type="presParOf" srcId="{2B1B3A38-6CF9-43AA-802F-169B43C5D246}" destId="{B0D4E413-C69B-499E-A16E-95B5E61589AD}" srcOrd="1" destOrd="0" presId="urn:microsoft.com/office/officeart/2008/layout/AccentedPicture"/>
    <dgm:cxn modelId="{9AF77D89-8A74-4EF1-88DB-3785DFB66CD8}" type="presParOf" srcId="{2B1B3A38-6CF9-43AA-802F-169B43C5D246}" destId="{7CD9FA55-C346-4879-8C19-81B004BCED76}" srcOrd="2" destOrd="0" presId="urn:microsoft.com/office/officeart/2008/layout/AccentedPicture"/>
    <dgm:cxn modelId="{B1579EC7-53F3-471C-A142-114A47CC0EC1}" type="presParOf" srcId="{7CD9FA55-C346-4879-8C19-81B004BCED76}" destId="{F3C59380-8D41-4A7C-BA66-FB0F5B2CEA36}" srcOrd="0" destOrd="0" presId="urn:microsoft.com/office/officeart/2008/layout/AccentedPicture"/>
    <dgm:cxn modelId="{996111CF-B4E3-4234-8FAB-B9647CBC4278}" type="presParOf" srcId="{E18893F7-0A66-4252-9DF7-21FD5ADDEFAC}" destId="{09E45B7D-C01B-4DCF-AC97-A9610F7511B7}" srcOrd="1" destOrd="0" presId="urn:microsoft.com/office/officeart/2008/layout/AccentedPicture"/>
    <dgm:cxn modelId="{86C224DC-2C02-4576-B745-DB7ED75CBC93}" type="presParOf" srcId="{E18893F7-0A66-4252-9DF7-21FD5ADDEFAC}" destId="{EC0C1743-742B-4384-8E62-D0478BC10A7D}" srcOrd="2" destOrd="0" presId="urn:microsoft.com/office/officeart/2008/layout/AccentedPicture"/>
    <dgm:cxn modelId="{52AEB695-13D6-4478-85F8-307080A0EBE0}" type="presParOf" srcId="{EC0C1743-742B-4384-8E62-D0478BC10A7D}" destId="{D766BAAD-1708-4011-97D3-45582B2AF9A1}" srcOrd="0" destOrd="0" presId="urn:microsoft.com/office/officeart/2008/layout/AccentedPicture"/>
    <dgm:cxn modelId="{B41781AF-ABDA-4C7B-B3BB-20BF125D1FB8}" type="presParOf" srcId="{EC0C1743-742B-4384-8E62-D0478BC10A7D}" destId="{B7012A1C-41BB-43F5-A440-762D3A12EBA5}" srcOrd="1" destOrd="0" presId="urn:microsoft.com/office/officeart/2008/layout/AccentedPicture"/>
    <dgm:cxn modelId="{D3A89178-AB2A-4460-8D20-CDF834A04A4D}" type="presParOf" srcId="{EC0C1743-742B-4384-8E62-D0478BC10A7D}" destId="{65166764-ACAD-4999-818D-8D93D15135EE}" srcOrd="2" destOrd="0" presId="urn:microsoft.com/office/officeart/2008/layout/AccentedPicture"/>
    <dgm:cxn modelId="{D82DEAF8-025E-4EFC-AC3D-0F94BCB509D9}" type="presParOf" srcId="{65166764-ACAD-4999-818D-8D93D15135EE}" destId="{15204E20-63B3-43CE-B5FD-904550C6D1C6}" srcOrd="0" destOrd="0" presId="urn:microsoft.com/office/officeart/2008/layout/AccentedPicture"/>
    <dgm:cxn modelId="{F7DA0570-46FC-463E-9AAA-C70786C0F598}" type="presParOf" srcId="{E18893F7-0A66-4252-9DF7-21FD5ADDEFAC}" destId="{0B73CA50-8E5C-43A6-B137-DA691597D513}" srcOrd="3" destOrd="0" presId="urn:microsoft.com/office/officeart/2008/layout/AccentedPicture"/>
    <dgm:cxn modelId="{46EA9A84-284A-499A-9801-3455347B6563}" type="presParOf" srcId="{E18893F7-0A66-4252-9DF7-21FD5ADDEFAC}" destId="{F020FB50-0077-42F8-86EB-20D6B598546B}" srcOrd="4" destOrd="0" presId="urn:microsoft.com/office/officeart/2008/layout/AccentedPicture"/>
    <dgm:cxn modelId="{09B14104-E561-4213-A663-A7D505687671}" type="presParOf" srcId="{F020FB50-0077-42F8-86EB-20D6B598546B}" destId="{ED9A3CFC-68C0-4A18-9EF4-E4547C778509}" srcOrd="0" destOrd="0" presId="urn:microsoft.com/office/officeart/2008/layout/AccentedPicture"/>
    <dgm:cxn modelId="{144D8C45-05E5-46B8-8BF6-A7EDEC5E109B}" type="presParOf" srcId="{F020FB50-0077-42F8-86EB-20D6B598546B}" destId="{D2A82B70-BDCE-4D92-8D5D-E2F85BEBE158}" srcOrd="1" destOrd="0" presId="urn:microsoft.com/office/officeart/2008/layout/AccentedPicture"/>
    <dgm:cxn modelId="{C7443FC9-B953-4624-9091-0E7A1AD447F4}" type="presParOf" srcId="{F020FB50-0077-42F8-86EB-20D6B598546B}" destId="{382F16B5-FC31-4D9A-B212-8557801F5A91}" srcOrd="2" destOrd="0" presId="urn:microsoft.com/office/officeart/2008/layout/AccentedPicture"/>
    <dgm:cxn modelId="{A8FD27B4-FE04-4465-A5C9-CF4EB07507E6}" type="presParOf" srcId="{382F16B5-FC31-4D9A-B212-8557801F5A91}" destId="{CB179D68-595D-4232-95DA-145C21706D8F}" srcOrd="0" destOrd="0" presId="urn:microsoft.com/office/officeart/2008/layout/AccentedPicture"/>
    <dgm:cxn modelId="{0E0625A0-98F4-448C-A6BF-A82BCC33679F}" type="presParOf" srcId="{FE7543B6-2348-4E97-AEC3-D07C3450C744}" destId="{4AAC7D3B-E779-4F79-A861-AC75F416C506}" srcOrd="3" destOrd="0" presId="urn:microsoft.com/office/officeart/2008/layout/AccentedPicture"/>
    <dgm:cxn modelId="{50E25F91-6FC2-48AD-9DC1-5555E44EB734}" type="presParOf" srcId="{4AAC7D3B-E779-4F79-A861-AC75F416C506}" destId="{D53E6995-A60F-4544-82DB-32675FFDC75E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2CB5B5"/>
        </a:solidFill>
      </dgm:spPr>
      <dgm:t>
        <a:bodyPr/>
        <a:lstStyle/>
        <a:p>
          <a:r>
            <a:rPr lang="nb-NO" dirty="0"/>
            <a:t>5</a:t>
          </a:r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A8ECEA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2CB5B5"/>
        </a:solidFill>
      </dgm:spPr>
      <dgm:t>
        <a:bodyPr/>
        <a:lstStyle/>
        <a:p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" custLinFactNeighborY="246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Y="-14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806BD-A87D-4E40-A738-56FE722A2821}">
      <dsp:nvSpPr>
        <dsp:cNvPr id="0" name=""/>
        <dsp:cNvSpPr/>
      </dsp:nvSpPr>
      <dsp:spPr>
        <a:xfrm>
          <a:off x="172523" y="449454"/>
          <a:ext cx="725442" cy="925309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B3B0B9-19D6-43AF-8607-C1453BA9B5AE}">
      <dsp:nvSpPr>
        <dsp:cNvPr id="0" name=""/>
        <dsp:cNvSpPr/>
      </dsp:nvSpPr>
      <dsp:spPr>
        <a:xfrm>
          <a:off x="201541" y="782566"/>
          <a:ext cx="558590" cy="555185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900" kern="1200" dirty="0">
              <a:noFill/>
            </a:rPr>
            <a:t>b</a:t>
          </a:r>
        </a:p>
      </dsp:txBody>
      <dsp:txXfrm>
        <a:off x="201541" y="782566"/>
        <a:ext cx="558590" cy="555185"/>
      </dsp:txXfrm>
    </dsp:sp>
    <dsp:sp modelId="{B0D4E413-C69B-499E-A16E-95B5E61589AD}">
      <dsp:nvSpPr>
        <dsp:cNvPr id="0" name=""/>
        <dsp:cNvSpPr/>
      </dsp:nvSpPr>
      <dsp:spPr>
        <a:xfrm>
          <a:off x="773049" y="403189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59380-8D41-4A7C-BA66-FB0F5B2CEA36}">
      <dsp:nvSpPr>
        <dsp:cNvPr id="0" name=""/>
        <dsp:cNvSpPr/>
      </dsp:nvSpPr>
      <dsp:spPr>
        <a:xfrm>
          <a:off x="1022883" y="403189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403189"/>
        <a:ext cx="38338" cy="249833"/>
      </dsp:txXfrm>
    </dsp:sp>
    <dsp:sp modelId="{B7012A1C-41BB-43F5-A440-762D3A12EBA5}">
      <dsp:nvSpPr>
        <dsp:cNvPr id="0" name=""/>
        <dsp:cNvSpPr/>
      </dsp:nvSpPr>
      <dsp:spPr>
        <a:xfrm>
          <a:off x="773049" y="697993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04E20-63B3-43CE-B5FD-904550C6D1C6}">
      <dsp:nvSpPr>
        <dsp:cNvPr id="0" name=""/>
        <dsp:cNvSpPr/>
      </dsp:nvSpPr>
      <dsp:spPr>
        <a:xfrm>
          <a:off x="1022883" y="697993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697993"/>
        <a:ext cx="38338" cy="249833"/>
      </dsp:txXfrm>
    </dsp:sp>
    <dsp:sp modelId="{D2A82B70-BDCE-4D92-8D5D-E2F85BEBE158}">
      <dsp:nvSpPr>
        <dsp:cNvPr id="0" name=""/>
        <dsp:cNvSpPr/>
      </dsp:nvSpPr>
      <dsp:spPr>
        <a:xfrm>
          <a:off x="773049" y="992796"/>
          <a:ext cx="249833" cy="249833"/>
        </a:xfrm>
        <a:prstGeom prst="ellipse">
          <a:avLst/>
        </a:prstGeom>
        <a:solidFill>
          <a:srgbClr val="BFF0EF"/>
        </a:solidFill>
        <a:ln w="25400" cap="flat" cmpd="sng" algn="ctr">
          <a:solidFill>
            <a:srgbClr val="2CB5B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79D68-595D-4232-95DA-145C21706D8F}">
      <dsp:nvSpPr>
        <dsp:cNvPr id="0" name=""/>
        <dsp:cNvSpPr/>
      </dsp:nvSpPr>
      <dsp:spPr>
        <a:xfrm>
          <a:off x="1022883" y="992796"/>
          <a:ext cx="38338" cy="249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6350" rIns="12700" bIns="63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500" kern="1200" dirty="0">
            <a:noFill/>
          </a:endParaRPr>
        </a:p>
      </dsp:txBody>
      <dsp:txXfrm>
        <a:off x="1022883" y="992796"/>
        <a:ext cx="38338" cy="2498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280789" y="1717"/>
          <a:ext cx="1042709" cy="104270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4400" kern="1200" dirty="0"/>
        </a:p>
      </dsp:txBody>
      <dsp:txXfrm>
        <a:off x="433490" y="154418"/>
        <a:ext cx="737307" cy="737307"/>
      </dsp:txXfrm>
    </dsp:sp>
    <dsp:sp modelId="{6DB2F5E6-BB74-4ECC-A83B-41324DF37D04}">
      <dsp:nvSpPr>
        <dsp:cNvPr id="0" name=""/>
        <dsp:cNvSpPr/>
      </dsp:nvSpPr>
      <dsp:spPr>
        <a:xfrm rot="10800000">
          <a:off x="619669" y="1179067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454400" y="1582986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556252" y="1684838"/>
        <a:ext cx="491783" cy="491783"/>
      </dsp:txXfrm>
    </dsp:sp>
    <dsp:sp modelId="{CA3B7154-00DF-4DDB-8DAE-2FF97B84A513}">
      <dsp:nvSpPr>
        <dsp:cNvPr id="0" name=""/>
        <dsp:cNvSpPr/>
      </dsp:nvSpPr>
      <dsp:spPr>
        <a:xfrm rot="10800000">
          <a:off x="597468" y="248420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454400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556252" y="3092496"/>
        <a:ext cx="491783" cy="491783"/>
      </dsp:txXfrm>
    </dsp:sp>
    <dsp:sp modelId="{0EF4AD39-0251-4698-B1CA-DFDFEA9F4D38}">
      <dsp:nvSpPr>
        <dsp:cNvPr id="0" name=""/>
        <dsp:cNvSpPr/>
      </dsp:nvSpPr>
      <dsp:spPr>
        <a:xfrm rot="5400000">
          <a:off x="1387578" y="3179951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2018464" y="2990644"/>
          <a:ext cx="695487" cy="695487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900" kern="1200" dirty="0"/>
        </a:p>
      </dsp:txBody>
      <dsp:txXfrm>
        <a:off x="2120316" y="3092496"/>
        <a:ext cx="491783" cy="491783"/>
      </dsp:txXfrm>
    </dsp:sp>
    <dsp:sp modelId="{811CD8DC-A425-4510-8C10-5AA92F6570FC}">
      <dsp:nvSpPr>
        <dsp:cNvPr id="0" name=""/>
        <dsp:cNvSpPr/>
      </dsp:nvSpPr>
      <dsp:spPr>
        <a:xfrm rot="21594463">
          <a:off x="2160470" y="2520576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919625" y="1512168"/>
          <a:ext cx="888686" cy="871369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3700" kern="1200" dirty="0"/>
            <a:t>5</a:t>
          </a:r>
        </a:p>
      </dsp:txBody>
      <dsp:txXfrm>
        <a:off x="2049770" y="1639777"/>
        <a:ext cx="628396" cy="616151"/>
      </dsp:txXfrm>
    </dsp:sp>
    <dsp:sp modelId="{181AEA7E-9C9E-4154-AECC-3C43283DEB1B}">
      <dsp:nvSpPr>
        <dsp:cNvPr id="0" name=""/>
        <dsp:cNvSpPr/>
      </dsp:nvSpPr>
      <dsp:spPr>
        <a:xfrm rot="5838">
          <a:off x="2182769" y="1054329"/>
          <a:ext cx="364948" cy="285436"/>
        </a:xfrm>
        <a:prstGeom prst="triangle">
          <a:avLst/>
        </a:prstGeom>
        <a:solidFill>
          <a:srgbClr val="A8EC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2088232" y="360044"/>
          <a:ext cx="555951" cy="538038"/>
        </a:xfrm>
        <a:prstGeom prst="ellipse">
          <a:avLst/>
        </a:prstGeom>
        <a:solidFill>
          <a:srgbClr val="2CB5B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b-NO" sz="2300" kern="1200" dirty="0"/>
        </a:p>
      </dsp:txBody>
      <dsp:txXfrm>
        <a:off x="2169649" y="438838"/>
        <a:ext cx="393117" cy="38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12.08.2021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cxnSp>
        <p:nvCxnSpPr>
          <p:cNvPr id="17" name="Rett linje 16">
            <a:extLst>
              <a:ext uri="{FF2B5EF4-FFF2-40B4-BE49-F238E27FC236}">
                <a16:creationId xmlns:a16="http://schemas.microsoft.com/office/drawing/2014/main" id="{07A269CD-7F17-2B4F-9D3C-E748F17AD244}"/>
              </a:ext>
            </a:extLst>
          </p:cNvPr>
          <p:cNvCxnSpPr>
            <a:cxnSpLocks/>
          </p:cNvCxnSpPr>
          <p:nvPr userDrawn="1"/>
        </p:nvCxnSpPr>
        <p:spPr>
          <a:xfrm>
            <a:off x="609600" y="1196752"/>
            <a:ext cx="9950896" cy="0"/>
          </a:xfrm>
          <a:prstGeom prst="line">
            <a:avLst/>
          </a:prstGeom>
          <a:ln w="508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20688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  <p:sp>
        <p:nvSpPr>
          <p:cNvPr id="2" name="Rektangel 1"/>
          <p:cNvSpPr/>
          <p:nvPr userDrawn="1"/>
        </p:nvSpPr>
        <p:spPr>
          <a:xfrm>
            <a:off x="344905" y="1172689"/>
            <a:ext cx="10282990" cy="1026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8710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9.png"/><Relationship Id="rId4" Type="http://schemas.microsoft.com/office/2007/relationships/hdphoto" Target="../media/hdphoto5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4.wdp"/><Relationship Id="rId5" Type="http://schemas.openxmlformats.org/officeDocument/2006/relationships/image" Target="../media/image9.png"/><Relationship Id="rId4" Type="http://schemas.microsoft.com/office/2007/relationships/hdphoto" Target="../media/hdphoto5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2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9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334144" y="2708920"/>
            <a:ext cx="11090448" cy="936104"/>
          </a:xfrm>
        </p:spPr>
        <p:txBody>
          <a:bodyPr/>
          <a:lstStyle/>
          <a:p>
            <a:r>
              <a:rPr lang="nb-NO" sz="2800" dirty="0"/>
              <a:t>Bruk av </a:t>
            </a:r>
            <a:r>
              <a:rPr lang="nb-NO" sz="2800" dirty="0" err="1" smtClean="0"/>
              <a:t>avatar</a:t>
            </a:r>
            <a:r>
              <a:rPr lang="nb-NO" sz="2800" dirty="0"/>
              <a:t/>
            </a:r>
            <a:br>
              <a:rPr lang="nb-NO" sz="2800" dirty="0"/>
            </a:b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89583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410" y="2126917"/>
            <a:ext cx="7862664" cy="2891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I dag er det svært variabelt hva og hvor mye bruk av kateter, dren og tuber dokumenteres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For at ikke dokumentering på </a:t>
            </a:r>
            <a:r>
              <a:rPr lang="nb-NO" sz="2400" dirty="0" err="1"/>
              <a:t>avatar</a:t>
            </a:r>
            <a:r>
              <a:rPr lang="nb-NO" sz="2400" dirty="0"/>
              <a:t> skal bli en tidstyv er det viktig at sykehus og kommuner sikrer god tilgang på PCer og bærbart utstyr som mobil, nettbrett og </a:t>
            </a:r>
            <a:r>
              <a:rPr lang="nb-NO" sz="2400" dirty="0" err="1"/>
              <a:t>laptoper</a:t>
            </a:r>
            <a:r>
              <a:rPr lang="nb-NO" sz="2400" dirty="0"/>
              <a:t> slik at helsepersonellet ikke blir stående i kø for å dokumentere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grpSp>
        <p:nvGrpSpPr>
          <p:cNvPr id="14" name="Gruppe 13"/>
          <p:cNvGrpSpPr/>
          <p:nvPr/>
        </p:nvGrpSpPr>
        <p:grpSpPr>
          <a:xfrm>
            <a:off x="8616280" y="1176808"/>
            <a:ext cx="2520280" cy="4279332"/>
            <a:chOff x="8616280" y="1176808"/>
            <a:chExt cx="2520280" cy="4279332"/>
          </a:xfrm>
        </p:grpSpPr>
        <p:pic>
          <p:nvPicPr>
            <p:cNvPr id="1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854" y="350100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Avrundet rektangel 15"/>
            <p:cNvSpPr/>
            <p:nvPr/>
          </p:nvSpPr>
          <p:spPr>
            <a:xfrm>
              <a:off x="8980588" y="1737237"/>
              <a:ext cx="1728192" cy="1025530"/>
            </a:xfrm>
            <a:prstGeom prst="roundRect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17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1176808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10272464" y="1807652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9666604" y="4029306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4394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6365" y="1412776"/>
            <a:ext cx="7862664" cy="3894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sz="2400" b="1" dirty="0"/>
              <a:t>Oppsummering</a:t>
            </a:r>
          </a:p>
          <a:p>
            <a:endParaRPr lang="nb-NO" sz="2400" dirty="0"/>
          </a:p>
          <a:p>
            <a:r>
              <a:rPr lang="nb-NO" sz="2400" dirty="0" err="1"/>
              <a:t>Avatar</a:t>
            </a:r>
            <a:r>
              <a:rPr lang="nb-NO" sz="2400" dirty="0"/>
              <a:t> med tilhørende lister og oppsummeringer er en ny og funksjonell måte å få oversikt over sykdomsaktivitet, sykdommer og tilstander på samme anatomiske lokalisasjon</a:t>
            </a:r>
          </a:p>
          <a:p>
            <a:r>
              <a:rPr lang="nb-NO" sz="2400" dirty="0" err="1"/>
              <a:t>Avatar</a:t>
            </a:r>
            <a:r>
              <a:rPr lang="nb-NO" sz="2400" dirty="0"/>
              <a:t> med tilhørende lister og oppsummeringer gir en fin oversikt over utførte praktiske prosedyrer relatert til kateter, dren og tuber </a:t>
            </a:r>
            <a:r>
              <a:rPr lang="nb-NO" sz="2400" dirty="0" smtClean="0"/>
              <a:t>mm.</a:t>
            </a:r>
            <a:endParaRPr lang="nb-NO" sz="2400" dirty="0"/>
          </a:p>
          <a:p>
            <a:r>
              <a:rPr lang="nb-NO" sz="2400" dirty="0"/>
              <a:t>God tilgang til utstyr er avgjørende for at denne endringen ikke skal bli en tidstyv</a:t>
            </a:r>
          </a:p>
          <a:p>
            <a:pPr marL="0" indent="0">
              <a:buNone/>
            </a:pPr>
            <a:endParaRPr lang="nb-NO" sz="2400" dirty="0"/>
          </a:p>
          <a:p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616280" y="1176808"/>
            <a:ext cx="2520280" cy="4279332"/>
            <a:chOff x="8616280" y="1176808"/>
            <a:chExt cx="2520280" cy="4279332"/>
          </a:xfrm>
        </p:grpSpPr>
        <p:pic>
          <p:nvPicPr>
            <p:cNvPr id="5122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854" y="3501008"/>
              <a:ext cx="1955132" cy="19551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Avrundet rektangel 7"/>
            <p:cNvSpPr/>
            <p:nvPr/>
          </p:nvSpPr>
          <p:spPr>
            <a:xfrm>
              <a:off x="8980588" y="1737237"/>
              <a:ext cx="1728192" cy="1025530"/>
            </a:xfrm>
            <a:prstGeom prst="roundRect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1176808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10272464" y="1807652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" descr="image011"/>
            <p:cNvPicPr>
              <a:picLocks noChangeAspect="1" noChangeArrowheads="1"/>
            </p:cNvPicPr>
            <p:nvPr/>
          </p:nvPicPr>
          <p:blipFill rotWithShape="1">
            <a:blip r:embed="rId5" cstate="print">
              <a:biLevel thresh="25000"/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20862" b="94138" l="26537" r="42111">
                          <a14:backgroundMark x1="34221" y1="58103" x2="34221" y2="58103"/>
                          <a14:backgroundMark x1="31045" y1="41724" x2="31045" y2="41724"/>
                          <a14:backgroundMark x1="31148" y1="41034" x2="31148" y2="4103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87" t="18248" r="55849" b="7457"/>
            <a:stretch/>
          </p:blipFill>
          <p:spPr bwMode="auto">
            <a:xfrm>
              <a:off x="9666604" y="4029306"/>
              <a:ext cx="356160" cy="8120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7121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708920"/>
            <a:ext cx="8294712" cy="24147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b-NO" sz="2400" dirty="0"/>
              <a:t>Har du noen gang savnet å få en rask oversikt over hvor pasienten </a:t>
            </a:r>
            <a:r>
              <a:rPr lang="nb-NO" sz="2400" dirty="0" smtClean="0"/>
              <a:t>har </a:t>
            </a:r>
            <a:r>
              <a:rPr lang="nb-NO" sz="2400" dirty="0"/>
              <a:t>trykksår eller en oversikt over når ulike </a:t>
            </a:r>
            <a:r>
              <a:rPr lang="nb-NO" sz="2400" dirty="0" err="1"/>
              <a:t>venfloner</a:t>
            </a:r>
            <a:r>
              <a:rPr lang="nb-NO" sz="2400" dirty="0"/>
              <a:t> eller urinkateteret ble satt inn?</a:t>
            </a:r>
          </a:p>
          <a:p>
            <a:pPr marL="0" indent="0">
              <a:buNone/>
            </a:pPr>
            <a:endParaRPr lang="nb-NO" sz="2400" dirty="0"/>
          </a:p>
        </p:txBody>
      </p:sp>
      <p:sp>
        <p:nvSpPr>
          <p:cNvPr id="3" name="Ellipse 2"/>
          <p:cNvSpPr/>
          <p:nvPr/>
        </p:nvSpPr>
        <p:spPr>
          <a:xfrm>
            <a:off x="8702080" y="2120462"/>
            <a:ext cx="2520000" cy="252000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750" l="2750" r="98750">
                        <a14:foregroundMark x1="46750" y1="70000" x2="46750" y2="70000"/>
                        <a14:foregroundMark x1="33500" y1="71000" x2="71250" y2="69000"/>
                        <a14:foregroundMark x1="14500" y1="52000" x2="40000" y2="74500"/>
                        <a14:foregroundMark x1="19250" y1="71000" x2="28000" y2="75500"/>
                        <a14:foregroundMark x1="40750" y1="75000" x2="85500" y2="67500"/>
                        <a14:foregroundMark x1="46250" y1="47000" x2="45750" y2="4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73383" y="2204864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12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00808"/>
            <a:ext cx="8294712" cy="342283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/>
              <a:t>I dag er det få som har lett tilgang til en god oversikt over dette. Ved overflytting av pasienter mellom nivåer i helsetjenesten eller mellom sykehus er dette enda </a:t>
            </a:r>
            <a:r>
              <a:rPr lang="nb-NO" sz="2400" dirty="0" smtClean="0"/>
              <a:t>vanskeligere</a:t>
            </a:r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Ettersom </a:t>
            </a:r>
            <a:r>
              <a:rPr lang="nb-NO" sz="2400" dirty="0"/>
              <a:t>det i dag gjøres lite strukturert nedtegning er det vanskelig å vurdere om avdelingens praksis for ulike prosedyrer er god eller om den har forbedringspotensial </a:t>
            </a:r>
          </a:p>
        </p:txBody>
      </p:sp>
      <p:sp>
        <p:nvSpPr>
          <p:cNvPr id="3" name="Ellipse 2"/>
          <p:cNvSpPr/>
          <p:nvPr/>
        </p:nvSpPr>
        <p:spPr>
          <a:xfrm>
            <a:off x="8702080" y="2120462"/>
            <a:ext cx="2520000" cy="252000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8" name="Picture 4" descr="Bilde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8750" l="2750" r="98750">
                        <a14:foregroundMark x1="46750" y1="70000" x2="46750" y2="70000"/>
                        <a14:foregroundMark x1="33500" y1="71000" x2="71250" y2="69000"/>
                        <a14:foregroundMark x1="14500" y1="52000" x2="40000" y2="74500"/>
                        <a14:foregroundMark x1="19250" y1="71000" x2="28000" y2="75500"/>
                        <a14:foregroundMark x1="40750" y1="75000" x2="85500" y2="67500"/>
                        <a14:foregroundMark x1="46250" y1="47000" x2="45750" y2="4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073383" y="2204864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1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2742468"/>
            <a:ext cx="8136904" cy="13346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/>
              <a:t>Helseplattformen kommer med en rekke interaktive og anatomiske </a:t>
            </a:r>
            <a:r>
              <a:rPr lang="nb-NO" sz="2400" dirty="0" err="1"/>
              <a:t>avatarer</a:t>
            </a:r>
            <a:r>
              <a:rPr lang="nb-NO" sz="2400" dirty="0"/>
              <a:t>. </a:t>
            </a:r>
            <a:r>
              <a:rPr lang="nb-NO" sz="2400" dirty="0" err="1"/>
              <a:t>Avataren</a:t>
            </a:r>
            <a:r>
              <a:rPr lang="nb-NO" sz="2400" dirty="0"/>
              <a:t> gir en virtuell visning av pasientens kropp</a:t>
            </a:r>
          </a:p>
        </p:txBody>
      </p:sp>
      <p:sp>
        <p:nvSpPr>
          <p:cNvPr id="3" name="Ellipse 2"/>
          <p:cNvSpPr/>
          <p:nvPr/>
        </p:nvSpPr>
        <p:spPr>
          <a:xfrm>
            <a:off x="8702080" y="2120462"/>
            <a:ext cx="2520000" cy="2520000"/>
          </a:xfrm>
          <a:prstGeom prst="ellipse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6" name="Picture 2" descr="image011"/>
          <p:cNvPicPr>
            <a:picLocks noChangeAspect="1" noChangeArrowheads="1"/>
          </p:cNvPicPr>
          <p:nvPr/>
        </p:nvPicPr>
        <p:blipFill rotWithShape="1"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0862" b="94138" l="26537" r="42111">
                        <a14:backgroundMark x1="34221" y1="58103" x2="34221" y2="58103"/>
                        <a14:backgroundMark x1="31045" y1="41724" x2="31045" y2="41724"/>
                        <a14:backgroundMark x1="31148" y1="41034" x2="31148" y2="410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87" t="18248" r="55849" b="7457"/>
          <a:stretch/>
        </p:blipFill>
        <p:spPr bwMode="auto">
          <a:xfrm>
            <a:off x="9453998" y="2148426"/>
            <a:ext cx="1016165" cy="231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50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12776"/>
            <a:ext cx="7718647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dirty="0" err="1"/>
              <a:t>Avatar</a:t>
            </a:r>
            <a:r>
              <a:rPr lang="nb-NO" sz="2400" dirty="0"/>
              <a:t> brukes til å dokumentere behandling og for å holde oversikt over ulike anatomiske lidelser og behandlinger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markere sår, utslett, bandasjer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beinbrudd</a:t>
            </a:r>
          </a:p>
          <a:p>
            <a:pPr lvl="1">
              <a:spcBef>
                <a:spcPts val="0"/>
              </a:spcBef>
            </a:pPr>
            <a:r>
              <a:rPr lang="nb-NO" sz="2400" dirty="0"/>
              <a:t>status ved ledd </a:t>
            </a:r>
          </a:p>
          <a:p>
            <a:pPr lvl="1">
              <a:spcBef>
                <a:spcPts val="0"/>
              </a:spcBef>
            </a:pPr>
            <a:r>
              <a:rPr lang="nb-NO" sz="2400" dirty="0" smtClean="0"/>
              <a:t>mm</a:t>
            </a:r>
            <a:endParaRPr lang="nb-NO" sz="2400" dirty="0"/>
          </a:p>
          <a:p>
            <a:endParaRPr lang="nb-NO" sz="2400" dirty="0"/>
          </a:p>
          <a:p>
            <a:r>
              <a:rPr lang="nb-NO" sz="2400" dirty="0"/>
              <a:t>Enkel dokumentering av innsetting, fjerning og vurdering av pasientens ulike kateter, dren og tuber (KDT)</a:t>
            </a:r>
          </a:p>
        </p:txBody>
      </p:sp>
      <p:grpSp>
        <p:nvGrpSpPr>
          <p:cNvPr id="9" name="Gruppe 8"/>
          <p:cNvGrpSpPr/>
          <p:nvPr/>
        </p:nvGrpSpPr>
        <p:grpSpPr>
          <a:xfrm>
            <a:off x="8702080" y="2120462"/>
            <a:ext cx="2520000" cy="2520000"/>
            <a:chOff x="8702080" y="2120462"/>
            <a:chExt cx="2520000" cy="2520000"/>
          </a:xfrm>
        </p:grpSpPr>
        <p:grpSp>
          <p:nvGrpSpPr>
            <p:cNvPr id="3" name="Gruppe 2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5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6" name="Ellipse 5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Ellipse 7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57825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584" y="1628800"/>
            <a:ext cx="8366720" cy="33843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/>
              <a:t>Helsepersonell kan dokumentere nye kateter, dren og tuber (KDT) ved å klikke på samme plass på avataren som hvor på pasienten utstyret er plassert</a:t>
            </a:r>
          </a:p>
          <a:p>
            <a:r>
              <a:rPr lang="nb-NO" sz="2400" dirty="0"/>
              <a:t>Når utstyr og sted er valgt, genereres det et ikon på avataren</a:t>
            </a:r>
          </a:p>
          <a:p>
            <a:r>
              <a:rPr lang="nb-NO" sz="2400" dirty="0"/>
              <a:t>Alle pasientens aktive kateter, dren og tuber (KDT) vises på avataren og føres opp i en liste til høyre for avataren</a:t>
            </a:r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9" name="Gruppe 8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10" name="Gruppe 9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14" name="Ellipse 13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15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1" name="Ellipse 10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3" name="Ellipse 12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384709125"/>
              </p:ext>
            </p:extLst>
          </p:nvPr>
        </p:nvGraphicFramePr>
        <p:xfrm>
          <a:off x="10125463" y="2454257"/>
          <a:ext cx="1233746" cy="17779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7622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68" y="1628800"/>
            <a:ext cx="8352028" cy="4104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/>
              <a:t>Når </a:t>
            </a:r>
            <a:r>
              <a:rPr lang="nb-NO" sz="2400" dirty="0" smtClean="0"/>
              <a:t>man </a:t>
            </a:r>
            <a:r>
              <a:rPr lang="nb-NO" sz="2400" dirty="0"/>
              <a:t>klikker på et kateter, dren og tuber (KDT), får man opp en rapport/sammendrag som viser informasjon</a:t>
            </a:r>
          </a:p>
          <a:p>
            <a:pPr lvl="1">
              <a:spcBef>
                <a:spcPts val="0"/>
              </a:spcBef>
            </a:pPr>
            <a:r>
              <a:rPr lang="nb-NO" dirty="0" smtClean="0"/>
              <a:t>dato utstyret ble lagt inn</a:t>
            </a:r>
            <a:endParaRPr lang="nb-NO" dirty="0"/>
          </a:p>
          <a:p>
            <a:pPr lvl="1">
              <a:spcBef>
                <a:spcPts val="0"/>
              </a:spcBef>
            </a:pPr>
            <a:r>
              <a:rPr lang="nb-NO" dirty="0"/>
              <a:t>størrelse på utstyret</a:t>
            </a:r>
          </a:p>
          <a:p>
            <a:pPr lvl="1">
              <a:spcBef>
                <a:spcPts val="0"/>
              </a:spcBef>
            </a:pPr>
            <a:r>
              <a:rPr lang="nb-NO" dirty="0"/>
              <a:t>eksakt plassering og annet som er relevant for det aktuelle utstyret</a:t>
            </a:r>
          </a:p>
          <a:p>
            <a:pPr lvl="2"/>
            <a:endParaRPr lang="nb-NO" sz="18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4" name="Gruppe 3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9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Ellipse 4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1750" y1="27000" x2="41750" y2="27000"/>
                        <a14:foregroundMark x1="42500" y1="36250" x2="42500" y2="36250"/>
                        <a14:foregroundMark x1="41250" y1="70500" x2="41250" y2="7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374" y="2646002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483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268" y="1628800"/>
            <a:ext cx="8352028" cy="410445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b-NO" sz="2400" b="1" dirty="0"/>
              <a:t>Eksempel på bruk av avatar: Kateter, dren og tuber (KDT)</a:t>
            </a:r>
          </a:p>
          <a:p>
            <a:endParaRPr lang="nb-NO" sz="2400" dirty="0"/>
          </a:p>
          <a:p>
            <a:r>
              <a:rPr lang="nb-NO" sz="2400" dirty="0" smtClean="0"/>
              <a:t>Man </a:t>
            </a:r>
            <a:r>
              <a:rPr lang="nb-NO" sz="2400" dirty="0"/>
              <a:t>kan også dokumentere andre fortløpende vurderinger knyttet opp til utstyret</a:t>
            </a:r>
          </a:p>
          <a:p>
            <a:pPr lvl="1">
              <a:spcBef>
                <a:spcPts val="0"/>
              </a:spcBef>
            </a:pPr>
            <a:r>
              <a:rPr lang="nb-NO" dirty="0"/>
              <a:t>innstikksted</a:t>
            </a:r>
          </a:p>
          <a:p>
            <a:pPr lvl="1">
              <a:spcBef>
                <a:spcPts val="0"/>
              </a:spcBef>
            </a:pPr>
            <a:r>
              <a:rPr lang="nb-NO" dirty="0"/>
              <a:t>farge på drensvæske</a:t>
            </a:r>
          </a:p>
          <a:p>
            <a:pPr lvl="1">
              <a:spcBef>
                <a:spcPts val="0"/>
              </a:spcBef>
            </a:pPr>
            <a:r>
              <a:rPr lang="nb-NO" dirty="0"/>
              <a:t>bytte av bandasje </a:t>
            </a:r>
            <a:r>
              <a:rPr lang="nb-NO" dirty="0" smtClean="0"/>
              <a:t>osv.</a:t>
            </a:r>
            <a:endParaRPr lang="nb-NO" dirty="0"/>
          </a:p>
          <a:p>
            <a:pPr lvl="2"/>
            <a:endParaRPr lang="nb-NO" sz="18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8832304" y="2733883"/>
            <a:ext cx="1293159" cy="1293159"/>
            <a:chOff x="8702080" y="2120462"/>
            <a:chExt cx="2520000" cy="2520000"/>
          </a:xfrm>
        </p:grpSpPr>
        <p:grpSp>
          <p:nvGrpSpPr>
            <p:cNvPr id="4" name="Gruppe 3"/>
            <p:cNvGrpSpPr/>
            <p:nvPr/>
          </p:nvGrpSpPr>
          <p:grpSpPr>
            <a:xfrm>
              <a:off x="8702080" y="2120462"/>
              <a:ext cx="2520000" cy="2520000"/>
              <a:chOff x="8702080" y="2120462"/>
              <a:chExt cx="2520000" cy="2520000"/>
            </a:xfrm>
          </p:grpSpPr>
          <p:sp>
            <p:nvSpPr>
              <p:cNvPr id="8" name="Ellipse 7"/>
              <p:cNvSpPr/>
              <p:nvPr/>
            </p:nvSpPr>
            <p:spPr>
              <a:xfrm>
                <a:off x="8702080" y="2120462"/>
                <a:ext cx="2520000" cy="2520000"/>
              </a:xfrm>
              <a:prstGeom prst="ellipse">
                <a:avLst/>
              </a:prstGeom>
              <a:solidFill>
                <a:srgbClr val="2C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pic>
            <p:nvPicPr>
              <p:cNvPr id="9" name="Picture 2" descr="image011"/>
              <p:cNvPicPr>
                <a:picLocks noChangeAspect="1" noChangeArrowheads="1"/>
              </p:cNvPicPr>
              <p:nvPr/>
            </p:nvPicPr>
            <p:blipFill rotWithShape="1">
              <a:blip r:embed="rId2" cstate="print">
                <a:biLevel thresh="25000"/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20862" b="94138" l="26537" r="42111">
                            <a14:backgroundMark x1="34221" y1="58103" x2="34221" y2="58103"/>
                            <a14:backgroundMark x1="31045" y1="41724" x2="31045" y2="41724"/>
                            <a14:backgroundMark x1="31148" y1="41034" x2="31148" y2="4103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787" t="18248" r="55849" b="7457"/>
              <a:stretch/>
            </p:blipFill>
            <p:spPr bwMode="auto">
              <a:xfrm>
                <a:off x="9453998" y="2148426"/>
                <a:ext cx="1016165" cy="23168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" name="Ellipse 4"/>
            <p:cNvSpPr/>
            <p:nvPr/>
          </p:nvSpPr>
          <p:spPr>
            <a:xfrm>
              <a:off x="9849125" y="330791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Ellipse 5"/>
            <p:cNvSpPr/>
            <p:nvPr/>
          </p:nvSpPr>
          <p:spPr>
            <a:xfrm>
              <a:off x="10152309" y="3068960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Ellipse 6"/>
            <p:cNvSpPr/>
            <p:nvPr/>
          </p:nvSpPr>
          <p:spPr>
            <a:xfrm>
              <a:off x="9772515" y="2556195"/>
              <a:ext cx="174745" cy="174745"/>
            </a:xfrm>
            <a:prstGeom prst="ellipse">
              <a:avLst/>
            </a:prstGeom>
            <a:solidFill>
              <a:srgbClr val="A8EC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41750" y1="27000" x2="41750" y2="27000"/>
                        <a14:foregroundMark x1="42500" y1="36250" x2="42500" y2="36250"/>
                        <a14:foregroundMark x1="41250" y1="70500" x2="41250" y2="70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2374" y="2646002"/>
            <a:ext cx="1468920" cy="146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55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7214592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/>
              <a:t>Eksempel på bruk av </a:t>
            </a:r>
            <a:r>
              <a:rPr lang="nb-NO" sz="2400" b="1" dirty="0" err="1"/>
              <a:t>avatar</a:t>
            </a:r>
            <a:r>
              <a:rPr lang="nb-NO" sz="2400" b="1" dirty="0"/>
              <a:t>: Kateter, dren og tuber (KDT)</a:t>
            </a:r>
          </a:p>
          <a:p>
            <a:pPr marL="0" indent="0">
              <a:buNone/>
            </a:pPr>
            <a:endParaRPr lang="nb-NO" sz="2400" dirty="0"/>
          </a:p>
          <a:p>
            <a:r>
              <a:rPr lang="nb-NO" sz="2400" dirty="0"/>
              <a:t>Markeringer på en </a:t>
            </a:r>
            <a:r>
              <a:rPr lang="nb-NO" sz="2400" dirty="0" err="1"/>
              <a:t>avatar</a:t>
            </a:r>
            <a:r>
              <a:rPr lang="nb-NO" sz="2400" dirty="0"/>
              <a:t> er en visuell fremstilling av data fra flytskjema</a:t>
            </a:r>
          </a:p>
          <a:p>
            <a:r>
              <a:rPr lang="nb-NO" sz="2400" dirty="0"/>
              <a:t>På grunn av dette vises markeringer på </a:t>
            </a:r>
            <a:r>
              <a:rPr lang="nb-NO" sz="2400" dirty="0" err="1"/>
              <a:t>avataren</a:t>
            </a:r>
            <a:r>
              <a:rPr lang="nb-NO" sz="2400" dirty="0"/>
              <a:t> i flytskjema sammen med annen klinisk dokumentasjon</a:t>
            </a:r>
          </a:p>
          <a:p>
            <a:r>
              <a:rPr lang="nb-NO" sz="2400" dirty="0"/>
              <a:t>Motsatt kan helsepersonell også få tilgang til </a:t>
            </a:r>
            <a:r>
              <a:rPr lang="nb-NO" sz="2400" dirty="0" err="1"/>
              <a:t>avataren</a:t>
            </a:r>
            <a:r>
              <a:rPr lang="nb-NO" sz="2400" dirty="0"/>
              <a:t> i flytskjema for å se en visuell fremstilling av kateter, dren og tuber de dokumenterer der</a:t>
            </a:r>
          </a:p>
          <a:p>
            <a:pPr marL="0" indent="0">
              <a:buNone/>
            </a:pPr>
            <a:endParaRPr lang="nb-NO" sz="2400" dirty="0"/>
          </a:p>
          <a:p>
            <a:pPr lvl="2"/>
            <a:endParaRPr lang="nb-NO" sz="2400" dirty="0"/>
          </a:p>
          <a:p>
            <a:pPr lvl="2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lvl="1"/>
            <a:endParaRPr lang="nb-NO" sz="2400" dirty="0"/>
          </a:p>
          <a:p>
            <a:pPr marL="457200" lvl="1" indent="0">
              <a:buNone/>
            </a:pPr>
            <a:endParaRPr lang="nb-NO" sz="2400" dirty="0"/>
          </a:p>
        </p:txBody>
      </p:sp>
      <p:grpSp>
        <p:nvGrpSpPr>
          <p:cNvPr id="11" name="Gruppe 10"/>
          <p:cNvGrpSpPr/>
          <p:nvPr/>
        </p:nvGrpSpPr>
        <p:grpSpPr>
          <a:xfrm>
            <a:off x="8328248" y="1628800"/>
            <a:ext cx="3168352" cy="3861461"/>
            <a:chOff x="8328248" y="1628800"/>
            <a:chExt cx="3168352" cy="3861461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2709582700"/>
                </p:ext>
              </p:extLst>
            </p:nvPr>
          </p:nvGraphicFramePr>
          <p:xfrm>
            <a:off x="8328248" y="1628800"/>
            <a:ext cx="3168352" cy="386146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Ellipse 8"/>
            <p:cNvSpPr/>
            <p:nvPr/>
          </p:nvSpPr>
          <p:spPr>
            <a:xfrm>
              <a:off x="10287729" y="3158386"/>
              <a:ext cx="802950" cy="802950"/>
            </a:xfrm>
            <a:prstGeom prst="ellipse">
              <a:avLst/>
            </a:prstGeom>
            <a:solidFill>
              <a:srgbClr val="2C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pic>
        <p:nvPicPr>
          <p:cNvPr id="12" name="Picture 2" descr="image011"/>
          <p:cNvPicPr>
            <a:picLocks noChangeAspect="1" noChangeArrowheads="1"/>
          </p:cNvPicPr>
          <p:nvPr/>
        </p:nvPicPr>
        <p:blipFill rotWithShape="1">
          <a:blip r:embed="rId7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20862" b="94138" l="26537" r="42111">
                        <a14:backgroundMark x1="34221" y1="58103" x2="34221" y2="58103"/>
                        <a14:backgroundMark x1="31045" y1="41724" x2="31045" y2="41724"/>
                        <a14:backgroundMark x1="31148" y1="41034" x2="31148" y2="4103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787" t="18248" r="55849" b="7457"/>
          <a:stretch/>
        </p:blipFill>
        <p:spPr bwMode="auto">
          <a:xfrm>
            <a:off x="10532033" y="3148600"/>
            <a:ext cx="356160" cy="812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68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F93296-15E4-4435-B1B9-FB355CDF8F56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504</TotalTime>
  <Words>512</Words>
  <Application>Microsoft Office PowerPoint</Application>
  <PresentationFormat>Widescreen</PresentationFormat>
  <Paragraphs>74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Office-tema</vt:lpstr>
      <vt:lpstr>Bruk av avatar 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Christensen, Liv Quist</cp:lastModifiedBy>
  <cp:revision>36</cp:revision>
  <dcterms:created xsi:type="dcterms:W3CDTF">2021-06-23T13:32:41Z</dcterms:created>
  <dcterms:modified xsi:type="dcterms:W3CDTF">2021-08-12T12:02:56Z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