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2"/>
  </p:notesMasterIdLst>
  <p:handoutMasterIdLst>
    <p:handoutMasterId r:id="rId13"/>
  </p:handoutMasterIdLst>
  <p:sldIdLst>
    <p:sldId id="292" r:id="rId7"/>
    <p:sldId id="330" r:id="rId8"/>
    <p:sldId id="346" r:id="rId9"/>
    <p:sldId id="335" r:id="rId10"/>
    <p:sldId id="345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CB5B5"/>
    <a:srgbClr val="A8ECEA"/>
    <a:srgbClr val="5599EE"/>
    <a:srgbClr val="B8EFEE"/>
    <a:srgbClr val="2A307D"/>
    <a:srgbClr val="208482"/>
    <a:srgbClr val="40C3D5"/>
    <a:srgbClr val="41C3D3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24" autoAdjust="0"/>
    <p:restoredTop sz="96327" autoAdjust="0"/>
  </p:normalViewPr>
  <p:slideViewPr>
    <p:cSldViewPr showGuides="1">
      <p:cViewPr varScale="1">
        <p:scale>
          <a:sx n="52" d="100"/>
          <a:sy n="52" d="100"/>
        </p:scale>
        <p:origin x="84" y="6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4" Type="http://schemas.openxmlformats.org/officeDocument/2006/relationships/presProps" Target="presProps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19336" y="2708920"/>
            <a:ext cx="11953328" cy="720080"/>
          </a:xfrm>
        </p:spPr>
        <p:txBody>
          <a:bodyPr/>
          <a:lstStyle/>
          <a:p>
            <a:r>
              <a:rPr lang="nb-NO" dirty="0" smtClean="0"/>
              <a:t>Jobbe hjemmefra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767408" y="2204864"/>
            <a:ext cx="8856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/>
              <a:t>Helseplattformen gjør det mulig å jobbe </a:t>
            </a:r>
            <a:r>
              <a:rPr lang="nb-NO" sz="2400" b="1" dirty="0" smtClean="0"/>
              <a:t>hjemmefra</a:t>
            </a:r>
          </a:p>
          <a:p>
            <a:endParaRPr lang="nb-NO" sz="2400" b="1" dirty="0" smtClean="0"/>
          </a:p>
          <a:p>
            <a: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</a:pPr>
            <a:r>
              <a:rPr lang="nb-NO" sz="2400" dirty="0" smtClean="0"/>
              <a:t>Hvem dette blir aktuelt for bestemmes av hver enkelt kommune og hvert enkelt sykehus</a:t>
            </a:r>
          </a:p>
          <a:p>
            <a:endParaRPr lang="nb-NO" sz="2400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288" y="3429000"/>
            <a:ext cx="2553072" cy="255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03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23392" y="1700808"/>
            <a:ext cx="8856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/>
              <a:t>Helseplattformen gjør det mulig å jobbe </a:t>
            </a:r>
            <a:r>
              <a:rPr lang="nb-NO" sz="2400" b="1" dirty="0" smtClean="0"/>
              <a:t>hjemmefra</a:t>
            </a:r>
          </a:p>
          <a:p>
            <a:endParaRPr lang="nb-NO" sz="2400" b="1" dirty="0" smtClean="0"/>
          </a:p>
          <a:p>
            <a: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</a:pPr>
            <a:r>
              <a:rPr lang="nb-NO" sz="2400" dirty="0" smtClean="0"/>
              <a:t>Dersom </a:t>
            </a:r>
            <a:r>
              <a:rPr lang="nb-NO" sz="2400" dirty="0"/>
              <a:t>du skal jobbe hjemmefra vil det fortsatt være de samme strenge kravene til pålogging som på jobb</a:t>
            </a:r>
          </a:p>
          <a:p>
            <a:endParaRPr lang="nb-NO" sz="2400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288" y="3429000"/>
            <a:ext cx="2553072" cy="255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47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479376" y="1916832"/>
            <a:ext cx="11377264" cy="22571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>
                <a:latin typeface="+mn-lt"/>
              </a:rPr>
              <a:t>Du får ikke tilgang til all funksjonalitet som du har tilgjengelig på jobb</a:t>
            </a:r>
          </a:p>
          <a:p>
            <a:pPr marL="0" indent="0">
              <a:buNone/>
            </a:pPr>
            <a:endParaRPr lang="nb-NO" sz="2400" b="1" dirty="0">
              <a:latin typeface="+mn-lt"/>
            </a:endParaRPr>
          </a:p>
          <a:p>
            <a:r>
              <a:rPr lang="nb-NO" sz="2400" dirty="0">
                <a:latin typeface="+mn-lt"/>
              </a:rPr>
              <a:t>Det kan for eksempel være begrensninger i å ta </a:t>
            </a:r>
            <a:r>
              <a:rPr lang="nb-NO" sz="2400" dirty="0" smtClean="0">
                <a:latin typeface="+mn-lt"/>
              </a:rPr>
              <a:t>tekst og filer </a:t>
            </a:r>
            <a:r>
              <a:rPr lang="nb-NO" sz="2400" dirty="0">
                <a:latin typeface="+mn-lt"/>
              </a:rPr>
              <a:t>ut og inn av journalen </a:t>
            </a:r>
            <a:r>
              <a:rPr lang="nb-NO" sz="2400" dirty="0" smtClean="0">
                <a:latin typeface="+mn-lt"/>
              </a:rPr>
              <a:t>(også </a:t>
            </a:r>
            <a:r>
              <a:rPr lang="nb-NO" sz="2400" dirty="0" err="1" smtClean="0">
                <a:latin typeface="+mn-lt"/>
              </a:rPr>
              <a:t>print</a:t>
            </a:r>
            <a:r>
              <a:rPr lang="nb-NO" sz="2400" dirty="0" smtClean="0">
                <a:latin typeface="+mn-lt"/>
              </a:rPr>
              <a:t>) fra </a:t>
            </a:r>
            <a:r>
              <a:rPr lang="nb-NO" sz="2400" dirty="0" err="1">
                <a:latin typeface="+mn-lt"/>
              </a:rPr>
              <a:t>PCen</a:t>
            </a:r>
            <a:r>
              <a:rPr lang="nb-NO" sz="2400" dirty="0">
                <a:latin typeface="+mn-lt"/>
              </a:rPr>
              <a:t> eller </a:t>
            </a:r>
            <a:r>
              <a:rPr lang="nb-NO" sz="2400" dirty="0" err="1">
                <a:latin typeface="+mn-lt"/>
              </a:rPr>
              <a:t>MACen</a:t>
            </a:r>
            <a:r>
              <a:rPr lang="nb-NO" sz="2400" dirty="0">
                <a:latin typeface="+mn-lt"/>
              </a:rPr>
              <a:t> man jobber fra</a:t>
            </a:r>
          </a:p>
          <a:p>
            <a:r>
              <a:rPr lang="nb-NO" sz="2400" dirty="0">
                <a:latin typeface="+mn-lt"/>
              </a:rPr>
              <a:t>Det vil være raskere automatisk utlogging om man er inaktiv</a:t>
            </a: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0376" y="3789040"/>
            <a:ext cx="2091109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7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09598" y="1052736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Oppsummering</a:t>
            </a:r>
            <a:endParaRPr lang="nb-NO" sz="2400" dirty="0"/>
          </a:p>
        </p:txBody>
      </p:sp>
      <p:sp>
        <p:nvSpPr>
          <p:cNvPr id="42" name="Plassholder for innhold 1"/>
          <p:cNvSpPr>
            <a:spLocks noGrp="1"/>
          </p:cNvSpPr>
          <p:nvPr>
            <p:ph idx="1"/>
          </p:nvPr>
        </p:nvSpPr>
        <p:spPr>
          <a:xfrm>
            <a:off x="609598" y="1916832"/>
            <a:ext cx="10526961" cy="3960440"/>
          </a:xfrm>
        </p:spPr>
        <p:txBody>
          <a:bodyPr>
            <a:normAutofit/>
          </a:bodyPr>
          <a:lstStyle/>
          <a:p>
            <a:r>
              <a:rPr lang="nb-NO" sz="2400" dirty="0" smtClean="0">
                <a:latin typeface="+mn-lt"/>
              </a:rPr>
              <a:t>Med Helseplattformen kan du jobbe hjemmefra hvis det er aktuelt for deg</a:t>
            </a:r>
          </a:p>
          <a:p>
            <a:r>
              <a:rPr lang="nb-NO" sz="2400" dirty="0" smtClean="0">
                <a:latin typeface="+mn-lt"/>
              </a:rPr>
              <a:t>Det vil være samme strenge krav til pålogging</a:t>
            </a:r>
          </a:p>
          <a:p>
            <a:r>
              <a:rPr lang="nb-NO" sz="2400" dirty="0" smtClean="0">
                <a:latin typeface="+mn-lt"/>
              </a:rPr>
              <a:t>Du vil ikke få tilgang til det samme som på jobb</a:t>
            </a:r>
          </a:p>
          <a:p>
            <a:endParaRPr lang="nb-NO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482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E36ECAFF-1AA6-4C1B-922B-5D82630ADDB0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948</TotalTime>
  <Words>131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Office-tema</vt:lpstr>
      <vt:lpstr>Jobbe hjemmefra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73</cp:revision>
  <dcterms:created xsi:type="dcterms:W3CDTF">2021-06-23T13:32:41Z</dcterms:created>
  <dcterms:modified xsi:type="dcterms:W3CDTF">2021-08-12T13:20:34Z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