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6"/>
  </p:notesMasterIdLst>
  <p:handoutMasterIdLst>
    <p:handoutMasterId r:id="rId17"/>
  </p:handoutMasterIdLst>
  <p:sldIdLst>
    <p:sldId id="323" r:id="rId7"/>
    <p:sldId id="324" r:id="rId8"/>
    <p:sldId id="326" r:id="rId9"/>
    <p:sldId id="333" r:id="rId10"/>
    <p:sldId id="327" r:id="rId11"/>
    <p:sldId id="328" r:id="rId12"/>
    <p:sldId id="329" r:id="rId13"/>
    <p:sldId id="330" r:id="rId14"/>
    <p:sldId id="331" r:id="rId1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B5B5"/>
    <a:srgbClr val="208482"/>
    <a:srgbClr val="2A2F83"/>
    <a:srgbClr val="2A307D"/>
    <a:srgbClr val="41C3D3"/>
    <a:srgbClr val="60A1A0"/>
    <a:srgbClr val="40C3D5"/>
    <a:srgbClr val="A8ECEA"/>
    <a:srgbClr val="043585"/>
    <a:srgbClr val="90B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064" autoAdjust="0"/>
    <p:restoredTop sz="96327" autoAdjust="0"/>
  </p:normalViewPr>
  <p:slideViewPr>
    <p:cSldViewPr showGuides="1">
      <p:cViewPr varScale="1">
        <p:scale>
          <a:sx n="54" d="100"/>
          <a:sy n="54" d="100"/>
        </p:scale>
        <p:origin x="102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14" Type="http://schemas.openxmlformats.org/officeDocument/2006/relationships/slide" Target="slides/slide8.xml"/><Relationship Id="rId9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95B684-CB43-4D62-82A4-06321C810B53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79D45D0E-3197-4D1E-99E1-B119810EAB4E}">
      <dgm:prSet phldrT="[Tekst]"/>
      <dgm:spPr>
        <a:solidFill>
          <a:srgbClr val="2CB5B5"/>
        </a:solidFill>
      </dgm:spPr>
      <dgm:t>
        <a:bodyPr/>
        <a:lstStyle/>
        <a:p>
          <a:r>
            <a:rPr lang="nb-NO" dirty="0" smtClean="0"/>
            <a:t>Prosedyre</a:t>
          </a:r>
          <a:endParaRPr lang="nb-NO" dirty="0"/>
        </a:p>
      </dgm:t>
    </dgm:pt>
    <dgm:pt modelId="{E4057CAE-7810-4B62-AE7B-2F93B7B83781}" type="parTrans" cxnId="{C33BA7F4-4FD4-4294-B709-BE9933EC05C1}">
      <dgm:prSet/>
      <dgm:spPr/>
      <dgm:t>
        <a:bodyPr/>
        <a:lstStyle/>
        <a:p>
          <a:endParaRPr lang="nb-NO"/>
        </a:p>
      </dgm:t>
    </dgm:pt>
    <dgm:pt modelId="{181A1012-A62E-4E41-AAC5-F1A44FB52CC3}" type="sibTrans" cxnId="{C33BA7F4-4FD4-4294-B709-BE9933EC05C1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0D0D455F-C11E-4192-A3F6-415903353E73}">
      <dgm:prSet phldrT="[Tekst]"/>
      <dgm:spPr>
        <a:solidFill>
          <a:srgbClr val="208482"/>
        </a:solidFill>
      </dgm:spPr>
      <dgm:t>
        <a:bodyPr/>
        <a:lstStyle/>
        <a:p>
          <a:r>
            <a:rPr lang="nb-NO" dirty="0" smtClean="0"/>
            <a:t>1</a:t>
          </a:r>
          <a:endParaRPr lang="nb-NO" dirty="0"/>
        </a:p>
      </dgm:t>
    </dgm:pt>
    <dgm:pt modelId="{5DEF8C85-F8F3-463E-B379-F3FCDBAC0C25}" type="parTrans" cxnId="{4D8AB764-7653-446A-8878-30013AA9FC4C}">
      <dgm:prSet/>
      <dgm:spPr/>
      <dgm:t>
        <a:bodyPr/>
        <a:lstStyle/>
        <a:p>
          <a:endParaRPr lang="nb-NO"/>
        </a:p>
      </dgm:t>
    </dgm:pt>
    <dgm:pt modelId="{7CBED8C8-D34A-486F-A170-70EB3EB5E9E0}" type="sibTrans" cxnId="{4D8AB764-7653-446A-8878-30013AA9FC4C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5B891E70-CE57-495A-A78F-97B4B3A64205}">
      <dgm:prSet phldrT="[Tekst]"/>
      <dgm:spPr>
        <a:solidFill>
          <a:srgbClr val="2CB5B5"/>
        </a:solidFill>
      </dgm:spPr>
      <dgm:t>
        <a:bodyPr/>
        <a:lstStyle/>
        <a:p>
          <a:r>
            <a:rPr lang="nb-NO" dirty="0" smtClean="0"/>
            <a:t>2</a:t>
          </a:r>
          <a:endParaRPr lang="nb-NO" dirty="0"/>
        </a:p>
      </dgm:t>
    </dgm:pt>
    <dgm:pt modelId="{711F183D-F913-4C97-86E7-34A81412E178}" type="parTrans" cxnId="{7AC84F98-1E97-4EDB-A1FA-63395DFD4182}">
      <dgm:prSet/>
      <dgm:spPr/>
      <dgm:t>
        <a:bodyPr/>
        <a:lstStyle/>
        <a:p>
          <a:endParaRPr lang="nb-NO"/>
        </a:p>
      </dgm:t>
    </dgm:pt>
    <dgm:pt modelId="{C45E73D9-4B99-4573-958A-3547D58547A0}" type="sibTrans" cxnId="{7AC84F98-1E97-4EDB-A1FA-63395DFD4182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2B0D4FDF-5835-459D-9166-9D1F92039225}">
      <dgm:prSet phldrT="[Tekst]"/>
      <dgm:spPr>
        <a:solidFill>
          <a:srgbClr val="2CB5B5"/>
        </a:solidFill>
      </dgm:spPr>
      <dgm:t>
        <a:bodyPr/>
        <a:lstStyle/>
        <a:p>
          <a:r>
            <a:rPr lang="nb-NO" dirty="0" smtClean="0"/>
            <a:t>3</a:t>
          </a:r>
          <a:endParaRPr lang="nb-NO" dirty="0"/>
        </a:p>
      </dgm:t>
    </dgm:pt>
    <dgm:pt modelId="{AD95488E-7CC1-4F6F-A7BB-CB59B7C619FD}" type="parTrans" cxnId="{8FB31BA2-1F3A-4117-A083-BFAE45DF612D}">
      <dgm:prSet/>
      <dgm:spPr/>
      <dgm:t>
        <a:bodyPr/>
        <a:lstStyle/>
        <a:p>
          <a:endParaRPr lang="nb-NO"/>
        </a:p>
      </dgm:t>
    </dgm:pt>
    <dgm:pt modelId="{B66883C4-38E0-495C-BAE4-E5A5C84CE611}" type="sibTrans" cxnId="{8FB31BA2-1F3A-4117-A083-BFAE45DF612D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487D2FC6-B3AD-483E-80B3-FED226B6B919}" type="pres">
      <dgm:prSet presAssocID="{1495B684-CB43-4D62-82A4-06321C810B53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B71CC9DB-F7A1-4871-BC9E-1AB0B1C5CDF9}" type="pres">
      <dgm:prSet presAssocID="{79D45D0E-3197-4D1E-99E1-B119810EAB4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E7B4940A-5ADA-4B7D-8D28-EA5167C2E62F}" type="pres">
      <dgm:prSet presAssocID="{181A1012-A62E-4E41-AAC5-F1A44FB52CC3}" presName="sibTrans" presStyleLbl="sibTrans2D1" presStyleIdx="0" presStyleCnt="3"/>
      <dgm:spPr/>
      <dgm:t>
        <a:bodyPr/>
        <a:lstStyle/>
        <a:p>
          <a:endParaRPr lang="nb-NO"/>
        </a:p>
      </dgm:t>
    </dgm:pt>
    <dgm:pt modelId="{CCFDC5AC-46CC-4029-A172-8BC26FDA9A4C}" type="pres">
      <dgm:prSet presAssocID="{181A1012-A62E-4E41-AAC5-F1A44FB52CC3}" presName="connectorText" presStyleLbl="sibTrans2D1" presStyleIdx="0" presStyleCnt="3"/>
      <dgm:spPr/>
      <dgm:t>
        <a:bodyPr/>
        <a:lstStyle/>
        <a:p>
          <a:endParaRPr lang="nb-NO"/>
        </a:p>
      </dgm:t>
    </dgm:pt>
    <dgm:pt modelId="{96768690-8DE9-45C5-AA44-E6F9301053BC}" type="pres">
      <dgm:prSet presAssocID="{0D0D455F-C11E-4192-A3F6-415903353E7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8E50787-5930-4129-A9DE-62DA1DAA6268}" type="pres">
      <dgm:prSet presAssocID="{7CBED8C8-D34A-486F-A170-70EB3EB5E9E0}" presName="sibTrans" presStyleLbl="sibTrans2D1" presStyleIdx="1" presStyleCnt="3"/>
      <dgm:spPr/>
      <dgm:t>
        <a:bodyPr/>
        <a:lstStyle/>
        <a:p>
          <a:endParaRPr lang="nb-NO"/>
        </a:p>
      </dgm:t>
    </dgm:pt>
    <dgm:pt modelId="{47BFE849-C34D-49C1-B2B0-5BF79F5A6676}" type="pres">
      <dgm:prSet presAssocID="{7CBED8C8-D34A-486F-A170-70EB3EB5E9E0}" presName="connectorText" presStyleLbl="sibTrans2D1" presStyleIdx="1" presStyleCnt="3"/>
      <dgm:spPr/>
      <dgm:t>
        <a:bodyPr/>
        <a:lstStyle/>
        <a:p>
          <a:endParaRPr lang="nb-NO"/>
        </a:p>
      </dgm:t>
    </dgm:pt>
    <dgm:pt modelId="{D7B08FF7-824D-4C2A-A0E8-6206A42D417C}" type="pres">
      <dgm:prSet presAssocID="{5B891E70-CE57-495A-A78F-97B4B3A6420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99FF34C-7A5C-4997-88E6-B6822FF054E8}" type="pres">
      <dgm:prSet presAssocID="{C45E73D9-4B99-4573-958A-3547D58547A0}" presName="sibTrans" presStyleLbl="sibTrans2D1" presStyleIdx="2" presStyleCnt="3"/>
      <dgm:spPr/>
      <dgm:t>
        <a:bodyPr/>
        <a:lstStyle/>
        <a:p>
          <a:endParaRPr lang="nb-NO"/>
        </a:p>
      </dgm:t>
    </dgm:pt>
    <dgm:pt modelId="{7EDC3E3A-510F-4AEF-9758-6A06C8F36192}" type="pres">
      <dgm:prSet presAssocID="{C45E73D9-4B99-4573-958A-3547D58547A0}" presName="connectorText" presStyleLbl="sibTrans2D1" presStyleIdx="2" presStyleCnt="3"/>
      <dgm:spPr/>
      <dgm:t>
        <a:bodyPr/>
        <a:lstStyle/>
        <a:p>
          <a:endParaRPr lang="nb-NO"/>
        </a:p>
      </dgm:t>
    </dgm:pt>
    <dgm:pt modelId="{330FE231-BC0C-465B-A699-43F63AA1A214}" type="pres">
      <dgm:prSet presAssocID="{2B0D4FDF-5835-459D-9166-9D1F9203922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0A1BA62B-BEE9-4704-A032-B8E5D77AD73A}" type="presOf" srcId="{C45E73D9-4B99-4573-958A-3547D58547A0}" destId="{7EDC3E3A-510F-4AEF-9758-6A06C8F36192}" srcOrd="1" destOrd="0" presId="urn:microsoft.com/office/officeart/2005/8/layout/process2"/>
    <dgm:cxn modelId="{6734611D-FC8A-4740-BB6E-6D922A534AD0}" type="presOf" srcId="{C45E73D9-4B99-4573-958A-3547D58547A0}" destId="{099FF34C-7A5C-4997-88E6-B6822FF054E8}" srcOrd="0" destOrd="0" presId="urn:microsoft.com/office/officeart/2005/8/layout/process2"/>
    <dgm:cxn modelId="{7AC84F98-1E97-4EDB-A1FA-63395DFD4182}" srcId="{1495B684-CB43-4D62-82A4-06321C810B53}" destId="{5B891E70-CE57-495A-A78F-97B4B3A64205}" srcOrd="2" destOrd="0" parTransId="{711F183D-F913-4C97-86E7-34A81412E178}" sibTransId="{C45E73D9-4B99-4573-958A-3547D58547A0}"/>
    <dgm:cxn modelId="{D394108C-BA65-455F-A29C-67EF52EFCCF8}" type="presOf" srcId="{181A1012-A62E-4E41-AAC5-F1A44FB52CC3}" destId="{CCFDC5AC-46CC-4029-A172-8BC26FDA9A4C}" srcOrd="1" destOrd="0" presId="urn:microsoft.com/office/officeart/2005/8/layout/process2"/>
    <dgm:cxn modelId="{31535C89-8176-4A7F-9052-B93726CE382E}" type="presOf" srcId="{7CBED8C8-D34A-486F-A170-70EB3EB5E9E0}" destId="{18E50787-5930-4129-A9DE-62DA1DAA6268}" srcOrd="0" destOrd="0" presId="urn:microsoft.com/office/officeart/2005/8/layout/process2"/>
    <dgm:cxn modelId="{4FA435F8-1CC7-467D-B998-D9B5C9C2DFEF}" type="presOf" srcId="{7CBED8C8-D34A-486F-A170-70EB3EB5E9E0}" destId="{47BFE849-C34D-49C1-B2B0-5BF79F5A6676}" srcOrd="1" destOrd="0" presId="urn:microsoft.com/office/officeart/2005/8/layout/process2"/>
    <dgm:cxn modelId="{7E72E587-4988-4368-8571-0493FB36150F}" type="presOf" srcId="{181A1012-A62E-4E41-AAC5-F1A44FB52CC3}" destId="{E7B4940A-5ADA-4B7D-8D28-EA5167C2E62F}" srcOrd="0" destOrd="0" presId="urn:microsoft.com/office/officeart/2005/8/layout/process2"/>
    <dgm:cxn modelId="{9E586180-E795-42E5-AEF6-5536B563F1C4}" type="presOf" srcId="{0D0D455F-C11E-4192-A3F6-415903353E73}" destId="{96768690-8DE9-45C5-AA44-E6F9301053BC}" srcOrd="0" destOrd="0" presId="urn:microsoft.com/office/officeart/2005/8/layout/process2"/>
    <dgm:cxn modelId="{5F042E2C-1833-45EE-8877-DB558D5134D0}" type="presOf" srcId="{5B891E70-CE57-495A-A78F-97B4B3A64205}" destId="{D7B08FF7-824D-4C2A-A0E8-6206A42D417C}" srcOrd="0" destOrd="0" presId="urn:microsoft.com/office/officeart/2005/8/layout/process2"/>
    <dgm:cxn modelId="{5D53EDE0-5097-4EB3-9CF6-48FE835322AE}" type="presOf" srcId="{1495B684-CB43-4D62-82A4-06321C810B53}" destId="{487D2FC6-B3AD-483E-80B3-FED226B6B919}" srcOrd="0" destOrd="0" presId="urn:microsoft.com/office/officeart/2005/8/layout/process2"/>
    <dgm:cxn modelId="{8DC8DED8-E00A-40AE-88FD-858F96888139}" type="presOf" srcId="{2B0D4FDF-5835-459D-9166-9D1F92039225}" destId="{330FE231-BC0C-465B-A699-43F63AA1A214}" srcOrd="0" destOrd="0" presId="urn:microsoft.com/office/officeart/2005/8/layout/process2"/>
    <dgm:cxn modelId="{8124E31C-6074-43C2-9D01-2F9E503DCD31}" type="presOf" srcId="{79D45D0E-3197-4D1E-99E1-B119810EAB4E}" destId="{B71CC9DB-F7A1-4871-BC9E-1AB0B1C5CDF9}" srcOrd="0" destOrd="0" presId="urn:microsoft.com/office/officeart/2005/8/layout/process2"/>
    <dgm:cxn modelId="{8FB31BA2-1F3A-4117-A083-BFAE45DF612D}" srcId="{1495B684-CB43-4D62-82A4-06321C810B53}" destId="{2B0D4FDF-5835-459D-9166-9D1F92039225}" srcOrd="3" destOrd="0" parTransId="{AD95488E-7CC1-4F6F-A7BB-CB59B7C619FD}" sibTransId="{B66883C4-38E0-495C-BAE4-E5A5C84CE611}"/>
    <dgm:cxn modelId="{C33BA7F4-4FD4-4294-B709-BE9933EC05C1}" srcId="{1495B684-CB43-4D62-82A4-06321C810B53}" destId="{79D45D0E-3197-4D1E-99E1-B119810EAB4E}" srcOrd="0" destOrd="0" parTransId="{E4057CAE-7810-4B62-AE7B-2F93B7B83781}" sibTransId="{181A1012-A62E-4E41-AAC5-F1A44FB52CC3}"/>
    <dgm:cxn modelId="{4D8AB764-7653-446A-8878-30013AA9FC4C}" srcId="{1495B684-CB43-4D62-82A4-06321C810B53}" destId="{0D0D455F-C11E-4192-A3F6-415903353E73}" srcOrd="1" destOrd="0" parTransId="{5DEF8C85-F8F3-463E-B379-F3FCDBAC0C25}" sibTransId="{7CBED8C8-D34A-486F-A170-70EB3EB5E9E0}"/>
    <dgm:cxn modelId="{353CE93B-06BB-45BC-BB3F-3EB61DD58CB5}" type="presParOf" srcId="{487D2FC6-B3AD-483E-80B3-FED226B6B919}" destId="{B71CC9DB-F7A1-4871-BC9E-1AB0B1C5CDF9}" srcOrd="0" destOrd="0" presId="urn:microsoft.com/office/officeart/2005/8/layout/process2"/>
    <dgm:cxn modelId="{D3924703-919F-408D-84DE-49F0034DE131}" type="presParOf" srcId="{487D2FC6-B3AD-483E-80B3-FED226B6B919}" destId="{E7B4940A-5ADA-4B7D-8D28-EA5167C2E62F}" srcOrd="1" destOrd="0" presId="urn:microsoft.com/office/officeart/2005/8/layout/process2"/>
    <dgm:cxn modelId="{58571AB4-DFD2-444F-BCDB-7B059849D9CE}" type="presParOf" srcId="{E7B4940A-5ADA-4B7D-8D28-EA5167C2E62F}" destId="{CCFDC5AC-46CC-4029-A172-8BC26FDA9A4C}" srcOrd="0" destOrd="0" presId="urn:microsoft.com/office/officeart/2005/8/layout/process2"/>
    <dgm:cxn modelId="{8D7E85A8-1F6A-43E8-B407-89C838F043C8}" type="presParOf" srcId="{487D2FC6-B3AD-483E-80B3-FED226B6B919}" destId="{96768690-8DE9-45C5-AA44-E6F9301053BC}" srcOrd="2" destOrd="0" presId="urn:microsoft.com/office/officeart/2005/8/layout/process2"/>
    <dgm:cxn modelId="{1B629028-2BA8-4A82-85D7-0BF8C89C05B1}" type="presParOf" srcId="{487D2FC6-B3AD-483E-80B3-FED226B6B919}" destId="{18E50787-5930-4129-A9DE-62DA1DAA6268}" srcOrd="3" destOrd="0" presId="urn:microsoft.com/office/officeart/2005/8/layout/process2"/>
    <dgm:cxn modelId="{B5168E91-E3BC-4216-B975-A1B668C1F8FA}" type="presParOf" srcId="{18E50787-5930-4129-A9DE-62DA1DAA6268}" destId="{47BFE849-C34D-49C1-B2B0-5BF79F5A6676}" srcOrd="0" destOrd="0" presId="urn:microsoft.com/office/officeart/2005/8/layout/process2"/>
    <dgm:cxn modelId="{03517F7F-1A9A-4FB6-9B54-7CF209D3D2A6}" type="presParOf" srcId="{487D2FC6-B3AD-483E-80B3-FED226B6B919}" destId="{D7B08FF7-824D-4C2A-A0E8-6206A42D417C}" srcOrd="4" destOrd="0" presId="urn:microsoft.com/office/officeart/2005/8/layout/process2"/>
    <dgm:cxn modelId="{A3D9171D-EBC5-43C6-9DA4-6F8D80E25290}" type="presParOf" srcId="{487D2FC6-B3AD-483E-80B3-FED226B6B919}" destId="{099FF34C-7A5C-4997-88E6-B6822FF054E8}" srcOrd="5" destOrd="0" presId="urn:microsoft.com/office/officeart/2005/8/layout/process2"/>
    <dgm:cxn modelId="{2EC40A6F-23AE-447A-8117-B48239698B6E}" type="presParOf" srcId="{099FF34C-7A5C-4997-88E6-B6822FF054E8}" destId="{7EDC3E3A-510F-4AEF-9758-6A06C8F36192}" srcOrd="0" destOrd="0" presId="urn:microsoft.com/office/officeart/2005/8/layout/process2"/>
    <dgm:cxn modelId="{BAAFD866-71AC-426A-90DA-4BE5CBB806DE}" type="presParOf" srcId="{487D2FC6-B3AD-483E-80B3-FED226B6B919}" destId="{330FE231-BC0C-465B-A699-43F63AA1A214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95B684-CB43-4D62-82A4-06321C810B53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79D45D0E-3197-4D1E-99E1-B119810EAB4E}">
      <dgm:prSet phldrT="[Tekst]"/>
      <dgm:spPr>
        <a:solidFill>
          <a:srgbClr val="2CB5B5"/>
        </a:solidFill>
      </dgm:spPr>
      <dgm:t>
        <a:bodyPr/>
        <a:lstStyle/>
        <a:p>
          <a:r>
            <a:rPr lang="nb-NO" dirty="0" smtClean="0"/>
            <a:t>Prosedyre</a:t>
          </a:r>
          <a:endParaRPr lang="nb-NO" dirty="0"/>
        </a:p>
      </dgm:t>
    </dgm:pt>
    <dgm:pt modelId="{E4057CAE-7810-4B62-AE7B-2F93B7B83781}" type="parTrans" cxnId="{C33BA7F4-4FD4-4294-B709-BE9933EC05C1}">
      <dgm:prSet/>
      <dgm:spPr/>
      <dgm:t>
        <a:bodyPr/>
        <a:lstStyle/>
        <a:p>
          <a:endParaRPr lang="nb-NO"/>
        </a:p>
      </dgm:t>
    </dgm:pt>
    <dgm:pt modelId="{181A1012-A62E-4E41-AAC5-F1A44FB52CC3}" type="sibTrans" cxnId="{C33BA7F4-4FD4-4294-B709-BE9933EC05C1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0D0D455F-C11E-4192-A3F6-415903353E73}">
      <dgm:prSet phldrT="[Tekst]"/>
      <dgm:spPr>
        <a:solidFill>
          <a:srgbClr val="208482"/>
        </a:solidFill>
      </dgm:spPr>
      <dgm:t>
        <a:bodyPr/>
        <a:lstStyle/>
        <a:p>
          <a:r>
            <a:rPr lang="nb-NO" dirty="0" smtClean="0"/>
            <a:t>1</a:t>
          </a:r>
          <a:endParaRPr lang="nb-NO" dirty="0"/>
        </a:p>
      </dgm:t>
    </dgm:pt>
    <dgm:pt modelId="{5DEF8C85-F8F3-463E-B379-F3FCDBAC0C25}" type="parTrans" cxnId="{4D8AB764-7653-446A-8878-30013AA9FC4C}">
      <dgm:prSet/>
      <dgm:spPr/>
      <dgm:t>
        <a:bodyPr/>
        <a:lstStyle/>
        <a:p>
          <a:endParaRPr lang="nb-NO"/>
        </a:p>
      </dgm:t>
    </dgm:pt>
    <dgm:pt modelId="{7CBED8C8-D34A-486F-A170-70EB3EB5E9E0}" type="sibTrans" cxnId="{4D8AB764-7653-446A-8878-30013AA9FC4C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5B891E70-CE57-495A-A78F-97B4B3A64205}">
      <dgm:prSet phldrT="[Tekst]"/>
      <dgm:spPr>
        <a:solidFill>
          <a:srgbClr val="2CB5B5"/>
        </a:solidFill>
      </dgm:spPr>
      <dgm:t>
        <a:bodyPr/>
        <a:lstStyle/>
        <a:p>
          <a:r>
            <a:rPr lang="nb-NO" dirty="0" smtClean="0"/>
            <a:t>2</a:t>
          </a:r>
          <a:endParaRPr lang="nb-NO" dirty="0"/>
        </a:p>
      </dgm:t>
    </dgm:pt>
    <dgm:pt modelId="{711F183D-F913-4C97-86E7-34A81412E178}" type="parTrans" cxnId="{7AC84F98-1E97-4EDB-A1FA-63395DFD4182}">
      <dgm:prSet/>
      <dgm:spPr/>
      <dgm:t>
        <a:bodyPr/>
        <a:lstStyle/>
        <a:p>
          <a:endParaRPr lang="nb-NO"/>
        </a:p>
      </dgm:t>
    </dgm:pt>
    <dgm:pt modelId="{C45E73D9-4B99-4573-958A-3547D58547A0}" type="sibTrans" cxnId="{7AC84F98-1E97-4EDB-A1FA-63395DFD4182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2B0D4FDF-5835-459D-9166-9D1F92039225}">
      <dgm:prSet phldrT="[Tekst]"/>
      <dgm:spPr>
        <a:solidFill>
          <a:srgbClr val="2CB5B5"/>
        </a:solidFill>
      </dgm:spPr>
      <dgm:t>
        <a:bodyPr/>
        <a:lstStyle/>
        <a:p>
          <a:r>
            <a:rPr lang="nb-NO" dirty="0" smtClean="0"/>
            <a:t>3</a:t>
          </a:r>
          <a:endParaRPr lang="nb-NO" dirty="0"/>
        </a:p>
      </dgm:t>
    </dgm:pt>
    <dgm:pt modelId="{AD95488E-7CC1-4F6F-A7BB-CB59B7C619FD}" type="parTrans" cxnId="{8FB31BA2-1F3A-4117-A083-BFAE45DF612D}">
      <dgm:prSet/>
      <dgm:spPr/>
      <dgm:t>
        <a:bodyPr/>
        <a:lstStyle/>
        <a:p>
          <a:endParaRPr lang="nb-NO"/>
        </a:p>
      </dgm:t>
    </dgm:pt>
    <dgm:pt modelId="{B66883C4-38E0-495C-BAE4-E5A5C84CE611}" type="sibTrans" cxnId="{8FB31BA2-1F3A-4117-A083-BFAE45DF612D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487D2FC6-B3AD-483E-80B3-FED226B6B919}" type="pres">
      <dgm:prSet presAssocID="{1495B684-CB43-4D62-82A4-06321C810B53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B71CC9DB-F7A1-4871-BC9E-1AB0B1C5CDF9}" type="pres">
      <dgm:prSet presAssocID="{79D45D0E-3197-4D1E-99E1-B119810EAB4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E7B4940A-5ADA-4B7D-8D28-EA5167C2E62F}" type="pres">
      <dgm:prSet presAssocID="{181A1012-A62E-4E41-AAC5-F1A44FB52CC3}" presName="sibTrans" presStyleLbl="sibTrans2D1" presStyleIdx="0" presStyleCnt="3"/>
      <dgm:spPr/>
      <dgm:t>
        <a:bodyPr/>
        <a:lstStyle/>
        <a:p>
          <a:endParaRPr lang="nb-NO"/>
        </a:p>
      </dgm:t>
    </dgm:pt>
    <dgm:pt modelId="{CCFDC5AC-46CC-4029-A172-8BC26FDA9A4C}" type="pres">
      <dgm:prSet presAssocID="{181A1012-A62E-4E41-AAC5-F1A44FB52CC3}" presName="connectorText" presStyleLbl="sibTrans2D1" presStyleIdx="0" presStyleCnt="3"/>
      <dgm:spPr/>
      <dgm:t>
        <a:bodyPr/>
        <a:lstStyle/>
        <a:p>
          <a:endParaRPr lang="nb-NO"/>
        </a:p>
      </dgm:t>
    </dgm:pt>
    <dgm:pt modelId="{96768690-8DE9-45C5-AA44-E6F9301053BC}" type="pres">
      <dgm:prSet presAssocID="{0D0D455F-C11E-4192-A3F6-415903353E7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8E50787-5930-4129-A9DE-62DA1DAA6268}" type="pres">
      <dgm:prSet presAssocID="{7CBED8C8-D34A-486F-A170-70EB3EB5E9E0}" presName="sibTrans" presStyleLbl="sibTrans2D1" presStyleIdx="1" presStyleCnt="3"/>
      <dgm:spPr/>
      <dgm:t>
        <a:bodyPr/>
        <a:lstStyle/>
        <a:p>
          <a:endParaRPr lang="nb-NO"/>
        </a:p>
      </dgm:t>
    </dgm:pt>
    <dgm:pt modelId="{47BFE849-C34D-49C1-B2B0-5BF79F5A6676}" type="pres">
      <dgm:prSet presAssocID="{7CBED8C8-D34A-486F-A170-70EB3EB5E9E0}" presName="connectorText" presStyleLbl="sibTrans2D1" presStyleIdx="1" presStyleCnt="3"/>
      <dgm:spPr/>
      <dgm:t>
        <a:bodyPr/>
        <a:lstStyle/>
        <a:p>
          <a:endParaRPr lang="nb-NO"/>
        </a:p>
      </dgm:t>
    </dgm:pt>
    <dgm:pt modelId="{D7B08FF7-824D-4C2A-A0E8-6206A42D417C}" type="pres">
      <dgm:prSet presAssocID="{5B891E70-CE57-495A-A78F-97B4B3A6420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99FF34C-7A5C-4997-88E6-B6822FF054E8}" type="pres">
      <dgm:prSet presAssocID="{C45E73D9-4B99-4573-958A-3547D58547A0}" presName="sibTrans" presStyleLbl="sibTrans2D1" presStyleIdx="2" presStyleCnt="3"/>
      <dgm:spPr/>
      <dgm:t>
        <a:bodyPr/>
        <a:lstStyle/>
        <a:p>
          <a:endParaRPr lang="nb-NO"/>
        </a:p>
      </dgm:t>
    </dgm:pt>
    <dgm:pt modelId="{7EDC3E3A-510F-4AEF-9758-6A06C8F36192}" type="pres">
      <dgm:prSet presAssocID="{C45E73D9-4B99-4573-958A-3547D58547A0}" presName="connectorText" presStyleLbl="sibTrans2D1" presStyleIdx="2" presStyleCnt="3"/>
      <dgm:spPr/>
      <dgm:t>
        <a:bodyPr/>
        <a:lstStyle/>
        <a:p>
          <a:endParaRPr lang="nb-NO"/>
        </a:p>
      </dgm:t>
    </dgm:pt>
    <dgm:pt modelId="{330FE231-BC0C-465B-A699-43F63AA1A214}" type="pres">
      <dgm:prSet presAssocID="{2B0D4FDF-5835-459D-9166-9D1F9203922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0A1BA62B-BEE9-4704-A032-B8E5D77AD73A}" type="presOf" srcId="{C45E73D9-4B99-4573-958A-3547D58547A0}" destId="{7EDC3E3A-510F-4AEF-9758-6A06C8F36192}" srcOrd="1" destOrd="0" presId="urn:microsoft.com/office/officeart/2005/8/layout/process2"/>
    <dgm:cxn modelId="{6734611D-FC8A-4740-BB6E-6D922A534AD0}" type="presOf" srcId="{C45E73D9-4B99-4573-958A-3547D58547A0}" destId="{099FF34C-7A5C-4997-88E6-B6822FF054E8}" srcOrd="0" destOrd="0" presId="urn:microsoft.com/office/officeart/2005/8/layout/process2"/>
    <dgm:cxn modelId="{7AC84F98-1E97-4EDB-A1FA-63395DFD4182}" srcId="{1495B684-CB43-4D62-82A4-06321C810B53}" destId="{5B891E70-CE57-495A-A78F-97B4B3A64205}" srcOrd="2" destOrd="0" parTransId="{711F183D-F913-4C97-86E7-34A81412E178}" sibTransId="{C45E73D9-4B99-4573-958A-3547D58547A0}"/>
    <dgm:cxn modelId="{D394108C-BA65-455F-A29C-67EF52EFCCF8}" type="presOf" srcId="{181A1012-A62E-4E41-AAC5-F1A44FB52CC3}" destId="{CCFDC5AC-46CC-4029-A172-8BC26FDA9A4C}" srcOrd="1" destOrd="0" presId="urn:microsoft.com/office/officeart/2005/8/layout/process2"/>
    <dgm:cxn modelId="{31535C89-8176-4A7F-9052-B93726CE382E}" type="presOf" srcId="{7CBED8C8-D34A-486F-A170-70EB3EB5E9E0}" destId="{18E50787-5930-4129-A9DE-62DA1DAA6268}" srcOrd="0" destOrd="0" presId="urn:microsoft.com/office/officeart/2005/8/layout/process2"/>
    <dgm:cxn modelId="{4FA435F8-1CC7-467D-B998-D9B5C9C2DFEF}" type="presOf" srcId="{7CBED8C8-D34A-486F-A170-70EB3EB5E9E0}" destId="{47BFE849-C34D-49C1-B2B0-5BF79F5A6676}" srcOrd="1" destOrd="0" presId="urn:microsoft.com/office/officeart/2005/8/layout/process2"/>
    <dgm:cxn modelId="{7E72E587-4988-4368-8571-0493FB36150F}" type="presOf" srcId="{181A1012-A62E-4E41-AAC5-F1A44FB52CC3}" destId="{E7B4940A-5ADA-4B7D-8D28-EA5167C2E62F}" srcOrd="0" destOrd="0" presId="urn:microsoft.com/office/officeart/2005/8/layout/process2"/>
    <dgm:cxn modelId="{9E586180-E795-42E5-AEF6-5536B563F1C4}" type="presOf" srcId="{0D0D455F-C11E-4192-A3F6-415903353E73}" destId="{96768690-8DE9-45C5-AA44-E6F9301053BC}" srcOrd="0" destOrd="0" presId="urn:microsoft.com/office/officeart/2005/8/layout/process2"/>
    <dgm:cxn modelId="{5F042E2C-1833-45EE-8877-DB558D5134D0}" type="presOf" srcId="{5B891E70-CE57-495A-A78F-97B4B3A64205}" destId="{D7B08FF7-824D-4C2A-A0E8-6206A42D417C}" srcOrd="0" destOrd="0" presId="urn:microsoft.com/office/officeart/2005/8/layout/process2"/>
    <dgm:cxn modelId="{5D53EDE0-5097-4EB3-9CF6-48FE835322AE}" type="presOf" srcId="{1495B684-CB43-4D62-82A4-06321C810B53}" destId="{487D2FC6-B3AD-483E-80B3-FED226B6B919}" srcOrd="0" destOrd="0" presId="urn:microsoft.com/office/officeart/2005/8/layout/process2"/>
    <dgm:cxn modelId="{8DC8DED8-E00A-40AE-88FD-858F96888139}" type="presOf" srcId="{2B0D4FDF-5835-459D-9166-9D1F92039225}" destId="{330FE231-BC0C-465B-A699-43F63AA1A214}" srcOrd="0" destOrd="0" presId="urn:microsoft.com/office/officeart/2005/8/layout/process2"/>
    <dgm:cxn modelId="{8124E31C-6074-43C2-9D01-2F9E503DCD31}" type="presOf" srcId="{79D45D0E-3197-4D1E-99E1-B119810EAB4E}" destId="{B71CC9DB-F7A1-4871-BC9E-1AB0B1C5CDF9}" srcOrd="0" destOrd="0" presId="urn:microsoft.com/office/officeart/2005/8/layout/process2"/>
    <dgm:cxn modelId="{8FB31BA2-1F3A-4117-A083-BFAE45DF612D}" srcId="{1495B684-CB43-4D62-82A4-06321C810B53}" destId="{2B0D4FDF-5835-459D-9166-9D1F92039225}" srcOrd="3" destOrd="0" parTransId="{AD95488E-7CC1-4F6F-A7BB-CB59B7C619FD}" sibTransId="{B66883C4-38E0-495C-BAE4-E5A5C84CE611}"/>
    <dgm:cxn modelId="{C33BA7F4-4FD4-4294-B709-BE9933EC05C1}" srcId="{1495B684-CB43-4D62-82A4-06321C810B53}" destId="{79D45D0E-3197-4D1E-99E1-B119810EAB4E}" srcOrd="0" destOrd="0" parTransId="{E4057CAE-7810-4B62-AE7B-2F93B7B83781}" sibTransId="{181A1012-A62E-4E41-AAC5-F1A44FB52CC3}"/>
    <dgm:cxn modelId="{4D8AB764-7653-446A-8878-30013AA9FC4C}" srcId="{1495B684-CB43-4D62-82A4-06321C810B53}" destId="{0D0D455F-C11E-4192-A3F6-415903353E73}" srcOrd="1" destOrd="0" parTransId="{5DEF8C85-F8F3-463E-B379-F3FCDBAC0C25}" sibTransId="{7CBED8C8-D34A-486F-A170-70EB3EB5E9E0}"/>
    <dgm:cxn modelId="{353CE93B-06BB-45BC-BB3F-3EB61DD58CB5}" type="presParOf" srcId="{487D2FC6-B3AD-483E-80B3-FED226B6B919}" destId="{B71CC9DB-F7A1-4871-BC9E-1AB0B1C5CDF9}" srcOrd="0" destOrd="0" presId="urn:microsoft.com/office/officeart/2005/8/layout/process2"/>
    <dgm:cxn modelId="{D3924703-919F-408D-84DE-49F0034DE131}" type="presParOf" srcId="{487D2FC6-B3AD-483E-80B3-FED226B6B919}" destId="{E7B4940A-5ADA-4B7D-8D28-EA5167C2E62F}" srcOrd="1" destOrd="0" presId="urn:microsoft.com/office/officeart/2005/8/layout/process2"/>
    <dgm:cxn modelId="{58571AB4-DFD2-444F-BCDB-7B059849D9CE}" type="presParOf" srcId="{E7B4940A-5ADA-4B7D-8D28-EA5167C2E62F}" destId="{CCFDC5AC-46CC-4029-A172-8BC26FDA9A4C}" srcOrd="0" destOrd="0" presId="urn:microsoft.com/office/officeart/2005/8/layout/process2"/>
    <dgm:cxn modelId="{8D7E85A8-1F6A-43E8-B407-89C838F043C8}" type="presParOf" srcId="{487D2FC6-B3AD-483E-80B3-FED226B6B919}" destId="{96768690-8DE9-45C5-AA44-E6F9301053BC}" srcOrd="2" destOrd="0" presId="urn:microsoft.com/office/officeart/2005/8/layout/process2"/>
    <dgm:cxn modelId="{1B629028-2BA8-4A82-85D7-0BF8C89C05B1}" type="presParOf" srcId="{487D2FC6-B3AD-483E-80B3-FED226B6B919}" destId="{18E50787-5930-4129-A9DE-62DA1DAA6268}" srcOrd="3" destOrd="0" presId="urn:microsoft.com/office/officeart/2005/8/layout/process2"/>
    <dgm:cxn modelId="{B5168E91-E3BC-4216-B975-A1B668C1F8FA}" type="presParOf" srcId="{18E50787-5930-4129-A9DE-62DA1DAA6268}" destId="{47BFE849-C34D-49C1-B2B0-5BF79F5A6676}" srcOrd="0" destOrd="0" presId="urn:microsoft.com/office/officeart/2005/8/layout/process2"/>
    <dgm:cxn modelId="{03517F7F-1A9A-4FB6-9B54-7CF209D3D2A6}" type="presParOf" srcId="{487D2FC6-B3AD-483E-80B3-FED226B6B919}" destId="{D7B08FF7-824D-4C2A-A0E8-6206A42D417C}" srcOrd="4" destOrd="0" presId="urn:microsoft.com/office/officeart/2005/8/layout/process2"/>
    <dgm:cxn modelId="{A3D9171D-EBC5-43C6-9DA4-6F8D80E25290}" type="presParOf" srcId="{487D2FC6-B3AD-483E-80B3-FED226B6B919}" destId="{099FF34C-7A5C-4997-88E6-B6822FF054E8}" srcOrd="5" destOrd="0" presId="urn:microsoft.com/office/officeart/2005/8/layout/process2"/>
    <dgm:cxn modelId="{2EC40A6F-23AE-447A-8117-B48239698B6E}" type="presParOf" srcId="{099FF34C-7A5C-4997-88E6-B6822FF054E8}" destId="{7EDC3E3A-510F-4AEF-9758-6A06C8F36192}" srcOrd="0" destOrd="0" presId="urn:microsoft.com/office/officeart/2005/8/layout/process2"/>
    <dgm:cxn modelId="{BAAFD866-71AC-426A-90DA-4BE5CBB806DE}" type="presParOf" srcId="{487D2FC6-B3AD-483E-80B3-FED226B6B919}" destId="{330FE231-BC0C-465B-A699-43F63AA1A214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1CC9DB-F7A1-4871-BC9E-1AB0B1C5CDF9}">
      <dsp:nvSpPr>
        <dsp:cNvPr id="0" name=""/>
        <dsp:cNvSpPr/>
      </dsp:nvSpPr>
      <dsp:spPr>
        <a:xfrm>
          <a:off x="520869" y="1885"/>
          <a:ext cx="1262516" cy="701398"/>
        </a:xfrm>
        <a:prstGeom prst="roundRect">
          <a:avLst>
            <a:gd name="adj" fmla="val 10000"/>
          </a:avLst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000" kern="1200" dirty="0" smtClean="0"/>
            <a:t>Prosedyre</a:t>
          </a:r>
          <a:endParaRPr lang="nb-NO" sz="2000" kern="1200" dirty="0"/>
        </a:p>
      </dsp:txBody>
      <dsp:txXfrm>
        <a:off x="541412" y="22428"/>
        <a:ext cx="1221430" cy="660312"/>
      </dsp:txXfrm>
    </dsp:sp>
    <dsp:sp modelId="{E7B4940A-5ADA-4B7D-8D28-EA5167C2E62F}">
      <dsp:nvSpPr>
        <dsp:cNvPr id="0" name=""/>
        <dsp:cNvSpPr/>
      </dsp:nvSpPr>
      <dsp:spPr>
        <a:xfrm rot="5400000">
          <a:off x="1020615" y="720818"/>
          <a:ext cx="263024" cy="315629"/>
        </a:xfrm>
        <a:prstGeom prst="rightArrow">
          <a:avLst>
            <a:gd name="adj1" fmla="val 60000"/>
            <a:gd name="adj2" fmla="val 50000"/>
          </a:avLst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300" kern="1200"/>
        </a:p>
      </dsp:txBody>
      <dsp:txXfrm rot="-5400000">
        <a:off x="1057439" y="747121"/>
        <a:ext cx="189377" cy="184117"/>
      </dsp:txXfrm>
    </dsp:sp>
    <dsp:sp modelId="{96768690-8DE9-45C5-AA44-E6F9301053BC}">
      <dsp:nvSpPr>
        <dsp:cNvPr id="0" name=""/>
        <dsp:cNvSpPr/>
      </dsp:nvSpPr>
      <dsp:spPr>
        <a:xfrm>
          <a:off x="520869" y="1053982"/>
          <a:ext cx="1262516" cy="701398"/>
        </a:xfrm>
        <a:prstGeom prst="roundRect">
          <a:avLst>
            <a:gd name="adj" fmla="val 10000"/>
          </a:avLst>
        </a:prstGeom>
        <a:solidFill>
          <a:srgbClr val="20848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000" kern="1200" dirty="0" smtClean="0"/>
            <a:t>1</a:t>
          </a:r>
          <a:endParaRPr lang="nb-NO" sz="2000" kern="1200" dirty="0"/>
        </a:p>
      </dsp:txBody>
      <dsp:txXfrm>
        <a:off x="541412" y="1074525"/>
        <a:ext cx="1221430" cy="660312"/>
      </dsp:txXfrm>
    </dsp:sp>
    <dsp:sp modelId="{18E50787-5930-4129-A9DE-62DA1DAA6268}">
      <dsp:nvSpPr>
        <dsp:cNvPr id="0" name=""/>
        <dsp:cNvSpPr/>
      </dsp:nvSpPr>
      <dsp:spPr>
        <a:xfrm rot="5400000">
          <a:off x="1020615" y="1772915"/>
          <a:ext cx="263024" cy="315629"/>
        </a:xfrm>
        <a:prstGeom prst="rightArrow">
          <a:avLst>
            <a:gd name="adj1" fmla="val 60000"/>
            <a:gd name="adj2" fmla="val 50000"/>
          </a:avLst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300" kern="1200"/>
        </a:p>
      </dsp:txBody>
      <dsp:txXfrm rot="-5400000">
        <a:off x="1057439" y="1799218"/>
        <a:ext cx="189377" cy="184117"/>
      </dsp:txXfrm>
    </dsp:sp>
    <dsp:sp modelId="{D7B08FF7-824D-4C2A-A0E8-6206A42D417C}">
      <dsp:nvSpPr>
        <dsp:cNvPr id="0" name=""/>
        <dsp:cNvSpPr/>
      </dsp:nvSpPr>
      <dsp:spPr>
        <a:xfrm>
          <a:off x="520869" y="2106080"/>
          <a:ext cx="1262516" cy="701398"/>
        </a:xfrm>
        <a:prstGeom prst="roundRect">
          <a:avLst>
            <a:gd name="adj" fmla="val 10000"/>
          </a:avLst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000" kern="1200" dirty="0" smtClean="0"/>
            <a:t>2</a:t>
          </a:r>
          <a:endParaRPr lang="nb-NO" sz="2000" kern="1200" dirty="0"/>
        </a:p>
      </dsp:txBody>
      <dsp:txXfrm>
        <a:off x="541412" y="2126623"/>
        <a:ext cx="1221430" cy="660312"/>
      </dsp:txXfrm>
    </dsp:sp>
    <dsp:sp modelId="{099FF34C-7A5C-4997-88E6-B6822FF054E8}">
      <dsp:nvSpPr>
        <dsp:cNvPr id="0" name=""/>
        <dsp:cNvSpPr/>
      </dsp:nvSpPr>
      <dsp:spPr>
        <a:xfrm rot="5400000">
          <a:off x="1020615" y="2825013"/>
          <a:ext cx="263024" cy="315629"/>
        </a:xfrm>
        <a:prstGeom prst="rightArrow">
          <a:avLst>
            <a:gd name="adj1" fmla="val 60000"/>
            <a:gd name="adj2" fmla="val 50000"/>
          </a:avLst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300" kern="1200"/>
        </a:p>
      </dsp:txBody>
      <dsp:txXfrm rot="-5400000">
        <a:off x="1057439" y="2851316"/>
        <a:ext cx="189377" cy="184117"/>
      </dsp:txXfrm>
    </dsp:sp>
    <dsp:sp modelId="{330FE231-BC0C-465B-A699-43F63AA1A214}">
      <dsp:nvSpPr>
        <dsp:cNvPr id="0" name=""/>
        <dsp:cNvSpPr/>
      </dsp:nvSpPr>
      <dsp:spPr>
        <a:xfrm>
          <a:off x="520869" y="3158177"/>
          <a:ext cx="1262516" cy="701398"/>
        </a:xfrm>
        <a:prstGeom prst="roundRect">
          <a:avLst>
            <a:gd name="adj" fmla="val 10000"/>
          </a:avLst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000" kern="1200" dirty="0" smtClean="0"/>
            <a:t>3</a:t>
          </a:r>
          <a:endParaRPr lang="nb-NO" sz="2000" kern="1200" dirty="0"/>
        </a:p>
      </dsp:txBody>
      <dsp:txXfrm>
        <a:off x="541412" y="3178720"/>
        <a:ext cx="1221430" cy="6603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1CC9DB-F7A1-4871-BC9E-1AB0B1C5CDF9}">
      <dsp:nvSpPr>
        <dsp:cNvPr id="0" name=""/>
        <dsp:cNvSpPr/>
      </dsp:nvSpPr>
      <dsp:spPr>
        <a:xfrm>
          <a:off x="520869" y="1885"/>
          <a:ext cx="1262516" cy="701398"/>
        </a:xfrm>
        <a:prstGeom prst="roundRect">
          <a:avLst>
            <a:gd name="adj" fmla="val 10000"/>
          </a:avLst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000" kern="1200" dirty="0" smtClean="0"/>
            <a:t>Prosedyre</a:t>
          </a:r>
          <a:endParaRPr lang="nb-NO" sz="2000" kern="1200" dirty="0"/>
        </a:p>
      </dsp:txBody>
      <dsp:txXfrm>
        <a:off x="541412" y="22428"/>
        <a:ext cx="1221430" cy="660312"/>
      </dsp:txXfrm>
    </dsp:sp>
    <dsp:sp modelId="{E7B4940A-5ADA-4B7D-8D28-EA5167C2E62F}">
      <dsp:nvSpPr>
        <dsp:cNvPr id="0" name=""/>
        <dsp:cNvSpPr/>
      </dsp:nvSpPr>
      <dsp:spPr>
        <a:xfrm rot="5400000">
          <a:off x="1020615" y="720818"/>
          <a:ext cx="263024" cy="315629"/>
        </a:xfrm>
        <a:prstGeom prst="rightArrow">
          <a:avLst>
            <a:gd name="adj1" fmla="val 60000"/>
            <a:gd name="adj2" fmla="val 50000"/>
          </a:avLst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300" kern="1200"/>
        </a:p>
      </dsp:txBody>
      <dsp:txXfrm rot="-5400000">
        <a:off x="1057439" y="747121"/>
        <a:ext cx="189377" cy="184117"/>
      </dsp:txXfrm>
    </dsp:sp>
    <dsp:sp modelId="{96768690-8DE9-45C5-AA44-E6F9301053BC}">
      <dsp:nvSpPr>
        <dsp:cNvPr id="0" name=""/>
        <dsp:cNvSpPr/>
      </dsp:nvSpPr>
      <dsp:spPr>
        <a:xfrm>
          <a:off x="520869" y="1053982"/>
          <a:ext cx="1262516" cy="701398"/>
        </a:xfrm>
        <a:prstGeom prst="roundRect">
          <a:avLst>
            <a:gd name="adj" fmla="val 10000"/>
          </a:avLst>
        </a:prstGeom>
        <a:solidFill>
          <a:srgbClr val="20848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000" kern="1200" dirty="0" smtClean="0"/>
            <a:t>1</a:t>
          </a:r>
          <a:endParaRPr lang="nb-NO" sz="2000" kern="1200" dirty="0"/>
        </a:p>
      </dsp:txBody>
      <dsp:txXfrm>
        <a:off x="541412" y="1074525"/>
        <a:ext cx="1221430" cy="660312"/>
      </dsp:txXfrm>
    </dsp:sp>
    <dsp:sp modelId="{18E50787-5930-4129-A9DE-62DA1DAA6268}">
      <dsp:nvSpPr>
        <dsp:cNvPr id="0" name=""/>
        <dsp:cNvSpPr/>
      </dsp:nvSpPr>
      <dsp:spPr>
        <a:xfrm rot="5400000">
          <a:off x="1020615" y="1772915"/>
          <a:ext cx="263024" cy="315629"/>
        </a:xfrm>
        <a:prstGeom prst="rightArrow">
          <a:avLst>
            <a:gd name="adj1" fmla="val 60000"/>
            <a:gd name="adj2" fmla="val 50000"/>
          </a:avLst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300" kern="1200"/>
        </a:p>
      </dsp:txBody>
      <dsp:txXfrm rot="-5400000">
        <a:off x="1057439" y="1799218"/>
        <a:ext cx="189377" cy="184117"/>
      </dsp:txXfrm>
    </dsp:sp>
    <dsp:sp modelId="{D7B08FF7-824D-4C2A-A0E8-6206A42D417C}">
      <dsp:nvSpPr>
        <dsp:cNvPr id="0" name=""/>
        <dsp:cNvSpPr/>
      </dsp:nvSpPr>
      <dsp:spPr>
        <a:xfrm>
          <a:off x="520869" y="2106080"/>
          <a:ext cx="1262516" cy="701398"/>
        </a:xfrm>
        <a:prstGeom prst="roundRect">
          <a:avLst>
            <a:gd name="adj" fmla="val 10000"/>
          </a:avLst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000" kern="1200" dirty="0" smtClean="0"/>
            <a:t>2</a:t>
          </a:r>
          <a:endParaRPr lang="nb-NO" sz="2000" kern="1200" dirty="0"/>
        </a:p>
      </dsp:txBody>
      <dsp:txXfrm>
        <a:off x="541412" y="2126623"/>
        <a:ext cx="1221430" cy="660312"/>
      </dsp:txXfrm>
    </dsp:sp>
    <dsp:sp modelId="{099FF34C-7A5C-4997-88E6-B6822FF054E8}">
      <dsp:nvSpPr>
        <dsp:cNvPr id="0" name=""/>
        <dsp:cNvSpPr/>
      </dsp:nvSpPr>
      <dsp:spPr>
        <a:xfrm rot="5400000">
          <a:off x="1020615" y="2825013"/>
          <a:ext cx="263024" cy="315629"/>
        </a:xfrm>
        <a:prstGeom prst="rightArrow">
          <a:avLst>
            <a:gd name="adj1" fmla="val 60000"/>
            <a:gd name="adj2" fmla="val 50000"/>
          </a:avLst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300" kern="1200"/>
        </a:p>
      </dsp:txBody>
      <dsp:txXfrm rot="-5400000">
        <a:off x="1057439" y="2851316"/>
        <a:ext cx="189377" cy="184117"/>
      </dsp:txXfrm>
    </dsp:sp>
    <dsp:sp modelId="{330FE231-BC0C-465B-A699-43F63AA1A214}">
      <dsp:nvSpPr>
        <dsp:cNvPr id="0" name=""/>
        <dsp:cNvSpPr/>
      </dsp:nvSpPr>
      <dsp:spPr>
        <a:xfrm>
          <a:off x="520869" y="3158177"/>
          <a:ext cx="1262516" cy="701398"/>
        </a:xfrm>
        <a:prstGeom prst="roundRect">
          <a:avLst>
            <a:gd name="adj" fmla="val 10000"/>
          </a:avLst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000" kern="1200" dirty="0" smtClean="0"/>
            <a:t>3</a:t>
          </a:r>
          <a:endParaRPr lang="nb-NO" sz="2000" kern="1200" dirty="0"/>
        </a:p>
      </dsp:txBody>
      <dsp:txXfrm>
        <a:off x="541412" y="3178720"/>
        <a:ext cx="1221430" cy="6603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tel og innhold">
  <p:cSld name="5_Tittel og innhold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2"/>
          <p:cNvSpPr txBox="1">
            <a:spLocks noGrp="1"/>
          </p:cNvSpPr>
          <p:nvPr>
            <p:ph type="body" idx="1"/>
          </p:nvPr>
        </p:nvSpPr>
        <p:spPr>
          <a:xfrm>
            <a:off x="609600" y="1600202"/>
            <a:ext cx="9950896" cy="413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Pts val="2400"/>
              <a:buFont typeface="Arial" panose="020B0604020202020204" pitchFamily="34" charset="0"/>
              <a:buChar char="•"/>
              <a:defRPr sz="24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FAAD8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2pPr>
            <a:lvl3pPr marL="1371600" lvl="2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FAAD8"/>
              </a:buClr>
              <a:buSzPts val="1600"/>
              <a:buChar char="•"/>
              <a:defRPr sz="1600">
                <a:solidFill>
                  <a:schemeClr val="dk1"/>
                </a:solidFill>
              </a:defRPr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8" name="Google Shape;18;p12"/>
          <p:cNvSpPr txBox="1">
            <a:spLocks noGrp="1"/>
          </p:cNvSpPr>
          <p:nvPr>
            <p:ph type="title"/>
          </p:nvPr>
        </p:nvSpPr>
        <p:spPr>
          <a:xfrm>
            <a:off x="609600" y="620688"/>
            <a:ext cx="9950896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83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" name="Rektangel 1"/>
          <p:cNvSpPr/>
          <p:nvPr userDrawn="1"/>
        </p:nvSpPr>
        <p:spPr>
          <a:xfrm>
            <a:off x="468923" y="1094154"/>
            <a:ext cx="10277231" cy="1875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393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  <p:sldLayoutId id="2147483669" r:id="rId6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550168" y="2463477"/>
            <a:ext cx="11090448" cy="1325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Klinisk kunnskapsinnhold i </a:t>
            </a:r>
            <a:r>
              <a:rPr lang="nb-NO" dirty="0" smtClean="0"/>
              <a:t>Helseplattformen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7124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276873"/>
            <a:ext cx="9577064" cy="2232247"/>
          </a:xfrm>
        </p:spPr>
        <p:txBody>
          <a:bodyPr>
            <a:normAutofit/>
          </a:bodyPr>
          <a:lstStyle/>
          <a:p>
            <a:pPr marL="76200" indent="0">
              <a:buNone/>
            </a:pPr>
            <a:r>
              <a:rPr lang="nb-NO" sz="2400" dirty="0" smtClean="0"/>
              <a:t>«Klinisk kunnskap» er medisinsk kunnskap som brukes som grunnlag for pasientbehandling</a:t>
            </a:r>
          </a:p>
          <a:p>
            <a:pPr marL="76200" indent="0">
              <a:buNone/>
            </a:pPr>
            <a:endParaRPr lang="nb-NO" sz="2400" dirty="0"/>
          </a:p>
          <a:p>
            <a:pPr marL="76200" indent="0">
              <a:buNone/>
            </a:pPr>
            <a:r>
              <a:rPr lang="nb-NO" sz="2400" dirty="0"/>
              <a:t>Et av Helseplattformens mål handler om å </a:t>
            </a:r>
            <a:r>
              <a:rPr lang="nb-NO" sz="2400" dirty="0" smtClean="0"/>
              <a:t>gi </a:t>
            </a:r>
            <a:r>
              <a:rPr lang="nb-NO" sz="2400" dirty="0"/>
              <a:t>tilgang på kontinuerlig oppdatert klinisk kunnskap basert på beste praksis</a:t>
            </a:r>
          </a:p>
          <a:p>
            <a:pPr marL="76200" indent="0">
              <a:buNone/>
            </a:pPr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221105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636912"/>
            <a:ext cx="8303902" cy="2448272"/>
          </a:xfrm>
        </p:spPr>
        <p:txBody>
          <a:bodyPr>
            <a:normAutofit/>
          </a:bodyPr>
          <a:lstStyle/>
          <a:p>
            <a:pPr marL="76200" indent="0">
              <a:buNone/>
            </a:pPr>
            <a:r>
              <a:rPr lang="nb-NO" sz="2400" dirty="0" smtClean="0"/>
              <a:t>I den nye løsningen er det mulig å tilrettelegge slik at relevant klinisk informasjon blir tilgjengelig for helsepersonell på riktig tid, ved riktig kontakt og i rett kontekst</a:t>
            </a:r>
          </a:p>
          <a:p>
            <a:pPr marL="76200" indent="0">
              <a:buNone/>
            </a:pPr>
            <a:endParaRPr lang="nb-NO" sz="2400" dirty="0"/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3450878555"/>
              </p:ext>
            </p:extLst>
          </p:nvPr>
        </p:nvGraphicFramePr>
        <p:xfrm>
          <a:off x="8832304" y="1570277"/>
          <a:ext cx="2304256" cy="3861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07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916832"/>
            <a:ext cx="8303902" cy="3384376"/>
          </a:xfrm>
        </p:spPr>
        <p:txBody>
          <a:bodyPr>
            <a:normAutofit/>
          </a:bodyPr>
          <a:lstStyle/>
          <a:p>
            <a:pPr marL="76200" indent="0">
              <a:buNone/>
            </a:pPr>
            <a:r>
              <a:rPr lang="nb-NO" sz="2400" b="1" dirty="0" smtClean="0"/>
              <a:t>Konkrete eksempler på kunnskapsinnhold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nb-NO" sz="24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/>
              <a:t>En sykepleier som skal stelle et sentralt venekateter kan få presentert gjeldende prosedyre for stell av kateter som en del av arbeidsflyten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sz="2400" dirty="0" smtClean="0"/>
              <a:t>Man kan få en arbeidsliste med hva som skal overvåkes i forbindelse med et akutt hjerteinfarkt (basert på en vedtatt prosedyre)</a:t>
            </a:r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3450878555"/>
              </p:ext>
            </p:extLst>
          </p:nvPr>
        </p:nvGraphicFramePr>
        <p:xfrm>
          <a:off x="8832304" y="1570277"/>
          <a:ext cx="2304256" cy="3861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1795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504" y="980728"/>
            <a:ext cx="8280920" cy="4536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 smtClean="0"/>
              <a:t>I dag er klinisk kunnskapsinnhold tilgjengelig fra mange kilder</a:t>
            </a:r>
          </a:p>
          <a:p>
            <a:pPr marL="0" indent="0">
              <a:buNone/>
            </a:pPr>
            <a:endParaRPr lang="nb-NO" sz="2400" dirty="0" smtClean="0"/>
          </a:p>
          <a:p>
            <a:endParaRPr lang="nb-NO" sz="2400" dirty="0" smtClean="0"/>
          </a:p>
          <a:p>
            <a:endParaRPr lang="nb-NO" sz="2400" dirty="0"/>
          </a:p>
          <a:p>
            <a:pPr marL="0" indent="0">
              <a:buNone/>
            </a:pPr>
            <a:endParaRPr lang="nb-NO" sz="2400" b="1" dirty="0" smtClean="0"/>
          </a:p>
          <a:p>
            <a:pPr marL="0" indent="0">
              <a:buNone/>
            </a:pPr>
            <a:endParaRPr lang="nb-NO" sz="2400" b="1" dirty="0"/>
          </a:p>
          <a:p>
            <a:pPr marL="0" indent="0">
              <a:buNone/>
            </a:pPr>
            <a:endParaRPr lang="nb-NO" sz="2400" b="1" dirty="0" smtClean="0"/>
          </a:p>
          <a:p>
            <a:pPr marL="0" indent="0">
              <a:buNone/>
            </a:pPr>
            <a:r>
              <a:rPr lang="nb-NO" sz="2400" b="1" dirty="0" smtClean="0"/>
              <a:t>Med Helseplattformen </a:t>
            </a:r>
          </a:p>
          <a:p>
            <a:r>
              <a:rPr lang="nb-NO" sz="2400" dirty="0" smtClean="0"/>
              <a:t>vil klinisk kunnskapsinnhold i større grad være gjort tilgjengelig som en naturlig del av arbeidsprosessene man er i</a:t>
            </a:r>
          </a:p>
          <a:p>
            <a:pPr lvl="1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marL="457200" lvl="1" indent="0">
              <a:buNone/>
            </a:pPr>
            <a:endParaRPr lang="nb-NO" sz="2400" dirty="0" smtClean="0"/>
          </a:p>
        </p:txBody>
      </p:sp>
      <p:grpSp>
        <p:nvGrpSpPr>
          <p:cNvPr id="5" name="Gruppe 4"/>
          <p:cNvGrpSpPr/>
          <p:nvPr/>
        </p:nvGrpSpPr>
        <p:grpSpPr>
          <a:xfrm>
            <a:off x="2149999" y="1660722"/>
            <a:ext cx="1955132" cy="1955132"/>
            <a:chOff x="8472264" y="780347"/>
            <a:chExt cx="1955132" cy="1955132"/>
          </a:xfrm>
        </p:grpSpPr>
        <p:pic>
          <p:nvPicPr>
            <p:cNvPr id="8194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72264" y="780347"/>
              <a:ext cx="1955132" cy="19551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kstSylinder 3"/>
            <p:cNvSpPr txBox="1"/>
            <p:nvPr/>
          </p:nvSpPr>
          <p:spPr>
            <a:xfrm>
              <a:off x="8547967" y="1457872"/>
              <a:ext cx="172819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smtClean="0">
                  <a:solidFill>
                    <a:sysClr val="windowText" lastClr="000000"/>
                  </a:solidFill>
                </a:rPr>
                <a:t>Helsebiblioteket</a:t>
              </a:r>
              <a:endParaRPr lang="nb-NO" sz="16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7" name="Gruppe 6"/>
          <p:cNvGrpSpPr/>
          <p:nvPr/>
        </p:nvGrpSpPr>
        <p:grpSpPr>
          <a:xfrm>
            <a:off x="4519043" y="1660722"/>
            <a:ext cx="1955132" cy="1955132"/>
            <a:chOff x="8472264" y="764704"/>
            <a:chExt cx="1955132" cy="1955132"/>
          </a:xfrm>
        </p:grpSpPr>
        <p:pic>
          <p:nvPicPr>
            <p:cNvPr id="8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72264" y="764704"/>
              <a:ext cx="1955132" cy="19551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kstSylinder 8"/>
            <p:cNvSpPr txBox="1"/>
            <p:nvPr/>
          </p:nvSpPr>
          <p:spPr>
            <a:xfrm>
              <a:off x="8565719" y="1290309"/>
              <a:ext cx="17281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smtClean="0">
                  <a:solidFill>
                    <a:sysClr val="windowText" lastClr="000000"/>
                  </a:solidFill>
                </a:rPr>
                <a:t>Nasjonale</a:t>
              </a:r>
            </a:p>
            <a:p>
              <a:pPr algn="ctr"/>
              <a:r>
                <a:rPr lang="nb-NO" sz="1600" dirty="0" smtClean="0">
                  <a:solidFill>
                    <a:sysClr val="windowText" lastClr="000000"/>
                  </a:solidFill>
                </a:rPr>
                <a:t>retningslinjer</a:t>
              </a:r>
              <a:endParaRPr lang="nb-NO" sz="16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0" name="Gruppe 9"/>
          <p:cNvGrpSpPr/>
          <p:nvPr/>
        </p:nvGrpSpPr>
        <p:grpSpPr>
          <a:xfrm>
            <a:off x="6888087" y="1660722"/>
            <a:ext cx="1955132" cy="1955132"/>
            <a:chOff x="8472264" y="764704"/>
            <a:chExt cx="1955132" cy="1955132"/>
          </a:xfrm>
        </p:grpSpPr>
        <p:pic>
          <p:nvPicPr>
            <p:cNvPr id="11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72264" y="764704"/>
              <a:ext cx="1955132" cy="19551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kstSylinder 11"/>
            <p:cNvSpPr txBox="1"/>
            <p:nvPr/>
          </p:nvSpPr>
          <p:spPr>
            <a:xfrm>
              <a:off x="8565719" y="1153914"/>
              <a:ext cx="172819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smtClean="0">
                  <a:solidFill>
                    <a:sysClr val="windowText" lastClr="000000"/>
                  </a:solidFill>
                </a:rPr>
                <a:t>Lokale</a:t>
              </a:r>
            </a:p>
            <a:p>
              <a:pPr algn="ctr"/>
              <a:r>
                <a:rPr lang="nb-NO" sz="1600" dirty="0">
                  <a:solidFill>
                    <a:sysClr val="windowText" lastClr="000000"/>
                  </a:solidFill>
                </a:rPr>
                <a:t>p</a:t>
              </a:r>
              <a:r>
                <a:rPr lang="nb-NO" sz="1600" dirty="0" smtClean="0">
                  <a:solidFill>
                    <a:sysClr val="windowText" lastClr="000000"/>
                  </a:solidFill>
                </a:rPr>
                <a:t>rosedyre-</a:t>
              </a:r>
            </a:p>
            <a:p>
              <a:pPr algn="ctr"/>
              <a:r>
                <a:rPr lang="nb-NO" sz="1600" dirty="0" smtClean="0">
                  <a:solidFill>
                    <a:sysClr val="windowText" lastClr="000000"/>
                  </a:solidFill>
                </a:rPr>
                <a:t>banker</a:t>
              </a:r>
              <a:endParaRPr lang="nb-NO" sz="1600" dirty="0">
                <a:solidFill>
                  <a:sysClr val="windowText" lastClr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56405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3" y="2492896"/>
            <a:ext cx="8208911" cy="1368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/>
              <a:t>Som ledd i forberedelsene til </a:t>
            </a:r>
            <a:r>
              <a:rPr lang="nb-NO" sz="2400" dirty="0" smtClean="0"/>
              <a:t>Helseplattformen </a:t>
            </a:r>
            <a:r>
              <a:rPr lang="nb-NO" sz="2400" dirty="0"/>
              <a:t>er det gjort et stort arbeid i regionen med standardisering og regionalisering av klinisk </a:t>
            </a:r>
            <a:r>
              <a:rPr lang="nb-NO" sz="2400" dirty="0" smtClean="0"/>
              <a:t>innhold</a:t>
            </a:r>
            <a:endParaRPr lang="nb-NO" sz="2400" b="1" dirty="0" smtClean="0"/>
          </a:p>
          <a:p>
            <a:pPr marL="0" indent="0">
              <a:buNone/>
            </a:pPr>
            <a:endParaRPr lang="nb-NO" sz="2400" b="1" dirty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marL="457200" lvl="1" indent="0">
              <a:buNone/>
            </a:pPr>
            <a:endParaRPr lang="nb-NO" sz="2400" dirty="0" smtClean="0"/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5498" y="2019628"/>
            <a:ext cx="5163070" cy="394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12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836712"/>
            <a:ext cx="10441160" cy="6021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 smtClean="0"/>
              <a:t>Eksempler på klinisk kunnskapsinnhold i Helseplattformen</a:t>
            </a:r>
          </a:p>
          <a:p>
            <a:endParaRPr lang="nb-NO" sz="2400" dirty="0" smtClean="0"/>
          </a:p>
          <a:p>
            <a:pPr marL="0" indent="0">
              <a:buNone/>
            </a:pPr>
            <a:endParaRPr lang="nb-NO" sz="2400" dirty="0" smtClean="0"/>
          </a:p>
          <a:p>
            <a:r>
              <a:rPr lang="nb-NO" sz="2400" dirty="0" smtClean="0"/>
              <a:t>Ulike skåringsverktøy som presenteres gjennom løsningen</a:t>
            </a:r>
          </a:p>
          <a:p>
            <a:pPr lvl="1"/>
            <a:r>
              <a:rPr lang="nb-NO" sz="2400" dirty="0" smtClean="0"/>
              <a:t>For eksempel produkter fra </a:t>
            </a:r>
            <a:r>
              <a:rPr lang="nb-NO" sz="2400" dirty="0" err="1" smtClean="0"/>
              <a:t>Checkware</a:t>
            </a:r>
            <a:r>
              <a:rPr lang="nb-NO" sz="2400" dirty="0" smtClean="0"/>
              <a:t> som brukes mye innen blant annet psykiatri, rus og </a:t>
            </a:r>
            <a:r>
              <a:rPr lang="nb-NO" sz="2400" dirty="0" err="1" smtClean="0"/>
              <a:t>habilitering</a:t>
            </a:r>
            <a:endParaRPr lang="nb-NO" sz="2400" dirty="0" smtClean="0"/>
          </a:p>
          <a:p>
            <a:r>
              <a:rPr lang="nb-NO" sz="2400" dirty="0" smtClean="0"/>
              <a:t>Lenker til eksterne kunnskapssider som f.eks. nasjonale faglige retningslinjer</a:t>
            </a:r>
          </a:p>
          <a:p>
            <a:r>
              <a:rPr lang="nb-NO" sz="2400" dirty="0"/>
              <a:t>Det jobbes med å få presentert sykepleieprosedyrer gjennom prosedyreverktøyet VAR*</a:t>
            </a:r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r>
              <a:rPr lang="nb-NO" sz="1800" i="1" dirty="0" smtClean="0"/>
              <a:t>*VAR </a:t>
            </a:r>
            <a:r>
              <a:rPr lang="nb-NO" sz="1800" i="1" dirty="0"/>
              <a:t>Healthcare er en database med nærmere 400 oppdaterte prosedyrer og nyttige funksjoner for bruk i praksis</a:t>
            </a:r>
            <a:r>
              <a:rPr lang="nb-NO" sz="1800" i="1" dirty="0" smtClean="0"/>
              <a:t>. Norsk sykepleierforbund eier VAR</a:t>
            </a:r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marL="457200" lvl="1" indent="0">
              <a:buNone/>
            </a:pPr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1666916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404664"/>
            <a:ext cx="10153128" cy="5976664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nb-NO" sz="2400" b="1" dirty="0" smtClean="0"/>
              <a:t>Veien videre</a:t>
            </a:r>
          </a:p>
          <a:p>
            <a:pPr>
              <a:spcAft>
                <a:spcPts val="600"/>
              </a:spcAft>
            </a:pPr>
            <a:endParaRPr lang="nb-NO" sz="2400" dirty="0" smtClean="0"/>
          </a:p>
          <a:p>
            <a:pPr>
              <a:spcAft>
                <a:spcPts val="600"/>
              </a:spcAft>
            </a:pPr>
            <a:r>
              <a:rPr lang="nb-NO" sz="2400" dirty="0" smtClean="0"/>
              <a:t>Det </a:t>
            </a:r>
            <a:r>
              <a:rPr lang="nb-NO" sz="2400" dirty="0"/>
              <a:t>vil </a:t>
            </a:r>
            <a:r>
              <a:rPr lang="nb-NO" sz="2400" dirty="0" smtClean="0"/>
              <a:t>pågå </a:t>
            </a:r>
            <a:r>
              <a:rPr lang="nb-NO" sz="2400" dirty="0"/>
              <a:t>et kontinuerlig arbeid med å legge inn innhold fra flere kunnskapskilder </a:t>
            </a:r>
            <a:r>
              <a:rPr lang="nb-NO" sz="2400" dirty="0" smtClean="0"/>
              <a:t>også etter </a:t>
            </a:r>
            <a:r>
              <a:rPr lang="nb-NO" sz="2400" dirty="0"/>
              <a:t>innføringsdato </a:t>
            </a:r>
          </a:p>
          <a:p>
            <a:pPr>
              <a:spcAft>
                <a:spcPts val="600"/>
              </a:spcAft>
            </a:pPr>
            <a:r>
              <a:rPr lang="nb-NO" sz="2400" dirty="0" smtClean="0"/>
              <a:t>Fagmiljøene må </a:t>
            </a:r>
          </a:p>
          <a:p>
            <a:pPr lvl="1"/>
            <a:r>
              <a:rPr lang="nb-NO" sz="2000" dirty="0" smtClean="0"/>
              <a:t>ha kontinuerlig fokus på harmonisering av fagutøvelsen og gyldighet av klinisk innhold</a:t>
            </a:r>
          </a:p>
          <a:p>
            <a:pPr lvl="1"/>
            <a:r>
              <a:rPr lang="nb-NO" sz="2000" dirty="0" smtClean="0"/>
              <a:t>utvise endringsvilje og bruke det som nå er bestemt som felles faglig standard</a:t>
            </a:r>
          </a:p>
          <a:p>
            <a:pPr lvl="1"/>
            <a:r>
              <a:rPr lang="nb-NO" sz="2000" dirty="0" smtClean="0"/>
              <a:t>følge opp egen klinisk praksis og drive kontinuerlig faglig kvalitetsarbeid gjennom rapporteringsmulighetene som ligger i løsningen</a:t>
            </a:r>
          </a:p>
          <a:p>
            <a:pPr>
              <a:spcAft>
                <a:spcPts val="600"/>
              </a:spcAft>
            </a:pPr>
            <a:r>
              <a:rPr lang="nb-NO" sz="2400" dirty="0" smtClean="0"/>
              <a:t>Innbyggerportalen </a:t>
            </a:r>
            <a:r>
              <a:rPr lang="nb-NO" sz="2400" dirty="0" err="1" smtClean="0"/>
              <a:t>HelsaMi</a:t>
            </a:r>
            <a:r>
              <a:rPr lang="nb-NO" sz="2400" dirty="0" smtClean="0"/>
              <a:t> vil </a:t>
            </a:r>
            <a:r>
              <a:rPr lang="nb-NO" sz="2400" dirty="0"/>
              <a:t>blant annet gjøre det mulig å fylle ut spørreskjema i forkant av timen og distribuere </a:t>
            </a:r>
            <a:r>
              <a:rPr lang="nb-NO" sz="2400" dirty="0" smtClean="0"/>
              <a:t>for eksempel pasientinformasjon </a:t>
            </a:r>
            <a:r>
              <a:rPr lang="nb-NO" sz="2400" dirty="0"/>
              <a:t>knyttet til spesifikke </a:t>
            </a:r>
            <a:r>
              <a:rPr lang="nb-NO" sz="2400" dirty="0" smtClean="0"/>
              <a:t>tilstander</a:t>
            </a:r>
          </a:p>
          <a:p>
            <a:pPr>
              <a:spcAft>
                <a:spcPts val="600"/>
              </a:spcAft>
            </a:pPr>
            <a:endParaRPr lang="nb-NO" sz="2400" dirty="0"/>
          </a:p>
          <a:p>
            <a:pPr lvl="2">
              <a:spcAft>
                <a:spcPts val="600"/>
              </a:spcAft>
            </a:pPr>
            <a:endParaRPr lang="nb-NO" sz="2400" dirty="0" smtClean="0"/>
          </a:p>
          <a:p>
            <a:pPr lvl="2">
              <a:spcAft>
                <a:spcPts val="600"/>
              </a:spcAft>
            </a:pPr>
            <a:endParaRPr lang="nb-NO" sz="2400" dirty="0" smtClean="0"/>
          </a:p>
          <a:p>
            <a:pPr lvl="1">
              <a:spcAft>
                <a:spcPts val="600"/>
              </a:spcAft>
            </a:pPr>
            <a:endParaRPr lang="nb-NO" sz="2400" dirty="0"/>
          </a:p>
          <a:p>
            <a:pPr lvl="1">
              <a:spcAft>
                <a:spcPts val="600"/>
              </a:spcAft>
            </a:pPr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228592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052736"/>
            <a:ext cx="10092781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 smtClean="0"/>
              <a:t>Oppsummering</a:t>
            </a:r>
          </a:p>
          <a:p>
            <a:endParaRPr lang="nb-NO" sz="2400" dirty="0"/>
          </a:p>
          <a:p>
            <a:r>
              <a:rPr lang="nb-NO" sz="2400" dirty="0" smtClean="0"/>
              <a:t>Løsningen </a:t>
            </a:r>
            <a:r>
              <a:rPr lang="nb-NO" sz="2400" dirty="0"/>
              <a:t>legger til rette for å drive kunnskapsbasert </a:t>
            </a:r>
            <a:r>
              <a:rPr lang="nb-NO" sz="2400" dirty="0" smtClean="0"/>
              <a:t>medisin gjennom å presentere klinisk innhold i ulike former som f.eks.</a:t>
            </a:r>
          </a:p>
          <a:p>
            <a:pPr lvl="1"/>
            <a:r>
              <a:rPr lang="nb-NO" sz="2000" dirty="0" smtClean="0"/>
              <a:t>lenker til aktuell prosedyre eller retningslinje</a:t>
            </a:r>
          </a:p>
          <a:p>
            <a:pPr lvl="1"/>
            <a:r>
              <a:rPr lang="nb-NO" sz="2000" dirty="0" smtClean="0"/>
              <a:t>innebygde </a:t>
            </a:r>
            <a:r>
              <a:rPr lang="nb-NO" sz="2000" dirty="0" err="1" smtClean="0"/>
              <a:t>skåringsskjema</a:t>
            </a:r>
            <a:endParaRPr lang="nb-NO" sz="2000" dirty="0" smtClean="0"/>
          </a:p>
          <a:p>
            <a:pPr lvl="1"/>
            <a:r>
              <a:rPr lang="nb-NO" sz="2000" dirty="0" smtClean="0"/>
              <a:t>forordningspakker* satt sammen på bakgrunn av </a:t>
            </a:r>
            <a:r>
              <a:rPr lang="nb-NO" sz="2000" smtClean="0"/>
              <a:t>beste praksis</a:t>
            </a:r>
            <a:endParaRPr lang="nb-NO" sz="2000" dirty="0" smtClean="0"/>
          </a:p>
          <a:p>
            <a:pPr marL="914400" lvl="2" indent="0">
              <a:buNone/>
            </a:pPr>
            <a:r>
              <a:rPr lang="nb-NO" sz="2000" i="1" dirty="0" smtClean="0"/>
              <a:t>*et sett av prøver og observasjoner som skal gjøres ved en bestemt diagnose</a:t>
            </a:r>
          </a:p>
          <a:p>
            <a:endParaRPr lang="nb-NO" sz="2400" dirty="0"/>
          </a:p>
          <a:p>
            <a:r>
              <a:rPr lang="nb-NO" sz="2400" dirty="0" smtClean="0"/>
              <a:t>Idealet er å drive kunnskapsbasert medisin, og det tilrettelegges nå for at man i større grad får presentert oppdaterte prosedyrer som en naturlig del av arbeidsflyten</a:t>
            </a:r>
            <a:endParaRPr lang="nb-NO" sz="2400" dirty="0"/>
          </a:p>
          <a:p>
            <a:pPr lvl="2"/>
            <a:endParaRPr lang="nb-NO" sz="2400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267532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HP Powerpointmal" ma:contentTypeID="0x0101005AB320DFA956044EB6C92C981D9868C100967F67C9C202F042A41B1225DB0A23AE00E58FAC8A12B48A41A09E0875D3157A82" ma:contentTypeVersion="10" ma:contentTypeDescription="Ny HP PowerPoint-mal, mai 2020" ma:contentTypeScope="" ma:versionID="14cf61db026e89ff54d808060f6eef5f">
  <xsd:schema xmlns:xsd="http://www.w3.org/2001/XMLSchema" xmlns:xs="http://www.w3.org/2001/XMLSchema" xmlns:p="http://schemas.microsoft.com/office/2006/metadata/properties" xmlns:ns2="a6ef3412-d541-4fd2-ac4e-5f144c52b56e" targetNamespace="http://schemas.microsoft.com/office/2006/metadata/properties" ma:root="true" ma:fieldsID="aea4146bfe56c6155878180c016a6a62" ns2:_="">
    <xsd:import namespace="a6ef3412-d541-4fd2-ac4e-5f144c52b56e"/>
    <xsd:element name="properties">
      <xsd:complexType>
        <xsd:sequence>
          <xsd:element name="documentManagement">
            <xsd:complexType>
              <xsd:all>
                <xsd:element ref="ns2:Prosjekt" minOccurs="0"/>
                <xsd:element ref="ns2:Delprosjekt" minOccurs="0"/>
                <xsd:element ref="ns2:Dokumentstatus" minOccurs="0"/>
                <xsd:element ref="ns2:p4c6da884860474cb19a57641ae17e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ef3412-d541-4fd2-ac4e-5f144c52b56e" elementFormDefault="qualified">
    <xsd:import namespace="http://schemas.microsoft.com/office/2006/documentManagement/types"/>
    <xsd:import namespace="http://schemas.microsoft.com/office/infopath/2007/PartnerControls"/>
    <xsd:element name="Prosjekt" ma:index="8" nillable="true" ma:displayName="Prosjekt" ma:default="Applikasjoner" ma:description="Legg inn riktig prosjekt" ma:format="Dropdown" ma:internalName="Prosjekt">
      <xsd:simpleType>
        <xsd:union memberTypes="dms:Text">
          <xsd:simpleType>
            <xsd:restriction base="dms:Choice">
              <xsd:enumeration value="Applikasjoner"/>
              <xsd:enumeration value="Applikasjonsstøtte"/>
              <xsd:enumeration value="Informasjonsforvaltning"/>
              <xsd:enumeration value="Rapportering"/>
              <xsd:enumeration value="Opplæring"/>
              <xsd:enumeration value="Test og verifikasjon"/>
              <xsd:enumeration value="Utvikling og kravoppfølging"/>
              <xsd:enumeration value="Helseplattformen"/>
              <xsd:enumeration value="Test"/>
              <xsd:enumeration value="Gevinstrealisering HMN"/>
            </xsd:restriction>
          </xsd:simpleType>
        </xsd:union>
      </xsd:simpleType>
    </xsd:element>
    <xsd:element name="Delprosjekt" ma:index="9" nillable="true" ma:displayName="Delprosjekt" ma:default="N/A" ma:format="Dropdown" ma:internalName="Delprosjekt">
      <xsd:simpleType>
        <xsd:union memberTypes="dms:Text">
          <xsd:simpleType>
            <xsd:restriction base="dms:Choice">
              <xsd:enumeration value="N/A"/>
              <xsd:enumeration value="Inpatient"/>
              <xsd:enumeration value="Outpatient"/>
              <xsd:enumeration value="Administrative"/>
              <xsd:enumeration value="Felles"/>
              <xsd:enumeration value="HR"/>
              <xsd:enumeration value="Informasjonssikkerhet"/>
              <xsd:enumeration value="Kommunikasjon"/>
              <xsd:enumeration value="Kontraktsforvaltning"/>
              <xsd:enumeration value="Prosjektkontor"/>
              <xsd:enumeration value="Virksomhetsarkitektur"/>
            </xsd:restriction>
          </xsd:simpleType>
        </xsd:union>
      </xsd:simpleType>
    </xsd:element>
    <xsd:element name="Dokumentstatus" ma:index="10" nillable="true" ma:displayName="Dokumentstatus" ma:default="Under arbeid" ma:format="Dropdown" ma:internalName="Dokumentstatus">
      <xsd:simpleType>
        <xsd:restriction base="dms:Choice">
          <xsd:enumeration value="Kladd"/>
          <xsd:enumeration value="Under arbeid"/>
          <xsd:enumeration value="Til godkjenning"/>
          <xsd:enumeration value="Ferdig/Godkjent"/>
          <xsd:enumeration value="Utgått"/>
        </xsd:restriction>
      </xsd:simpleType>
    </xsd:element>
    <xsd:element name="p4c6da884860474cb19a57641ae17e17" ma:index="11" nillable="true" ma:taxonomy="true" ma:internalName="p4c6da884860474cb19a57641ae17e17" ma:taxonomyFieldName="Emneknagg" ma:displayName="Emneknagg" ma:readOnly="false" ma:default="" ma:fieldId="{94c6da88-4860-474c-b19a-57641ae17e17}" ma:taxonomyMulti="true" ma:sspId="7c5b94b3-4627-4b94-8e01-5c3f1d68846f" ma:termSetId="ea577303-0617-4978-ab8e-ce98b66d9d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description="" ma:hidden="true" ma:list="{6c4aa343-4c03-4260-b72e-5515b5a3248e}" ma:internalName="TaxCatchAll" ma:showField="CatchAllData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description="" ma:hidden="true" ma:list="{6c4aa343-4c03-4260-b72e-5515b5a3248e}" ma:internalName="TaxCatchAllLabel" ma:readOnly="true" ma:showField="CatchAllDataLabel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AD3505E-72BD-4731-8F81-89BD2CC15234}"/>
</file>

<file path=customXml/itemProps2.xml><?xml version="1.0" encoding="utf-8"?>
<ds:datastoreItem xmlns:ds="http://schemas.openxmlformats.org/officeDocument/2006/customXml" ds:itemID="{810C7004-3340-4795-BC26-17FEC289EF3C}"/>
</file>

<file path=customXml/itemProps3.xml><?xml version="1.0" encoding="utf-8"?>
<ds:datastoreItem xmlns:ds="http://schemas.openxmlformats.org/officeDocument/2006/customXml" ds:itemID="{86FA711F-697B-4308-8E66-8184D6E65663}"/>
</file>

<file path=customXml/itemProps4.xml><?xml version="1.0" encoding="utf-8"?>
<ds:datastoreItem xmlns:ds="http://schemas.openxmlformats.org/officeDocument/2006/customXml" ds:itemID="{810C7004-3340-4795-BC26-17FEC289EF3C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306A1FD-3ECA-4E7F-8E70-468D5CEE52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ef3412-d541-4fd2-ac4e-5f144c52b5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563</TotalTime>
  <Words>415</Words>
  <Application>Microsoft Office PowerPoint</Application>
  <PresentationFormat>Widescreen</PresentationFormat>
  <Paragraphs>72</Paragraphs>
  <Slides>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Office-tema</vt:lpstr>
      <vt:lpstr>Klinisk kunnskapsinnhold i Helseplattformen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53</cp:revision>
  <dcterms:created xsi:type="dcterms:W3CDTF">2021-06-23T13:32:41Z</dcterms:created>
  <dcterms:modified xsi:type="dcterms:W3CDTF">2021-08-12T12:09:28Z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