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92" r:id="rId7"/>
    <p:sldId id="347" r:id="rId8"/>
    <p:sldId id="397" r:id="rId9"/>
    <p:sldId id="348" r:id="rId10"/>
    <p:sldId id="350" r:id="rId11"/>
    <p:sldId id="351" r:id="rId12"/>
    <p:sldId id="352" r:id="rId13"/>
    <p:sldId id="353" r:id="rId14"/>
    <p:sldId id="398" r:id="rId15"/>
    <p:sldId id="354" r:id="rId16"/>
    <p:sldId id="399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FFFFFF"/>
    <a:srgbClr val="208482"/>
    <a:srgbClr val="A8ECEA"/>
    <a:srgbClr val="5599EE"/>
    <a:srgbClr val="B8EFEE"/>
    <a:srgbClr val="2A307D"/>
    <a:srgbClr val="40C3D5"/>
    <a:srgbClr val="41C3D3"/>
    <a:srgbClr val="043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3" Type="http://schemas.openxmlformats.org/officeDocument/2006/relationships/tableStyles" Target="tableStyle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22" Type="http://schemas.openxmlformats.org/officeDocument/2006/relationships/theme" Target="theme/theme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'Ark1'!$B$2:$B$11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4</c:v>
                </c:pt>
                <c:pt idx="7">
                  <c:v>5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B7-419D-9BBE-47C8A1FE981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Kolonne1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'Ark1'!$C$2:$C$11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B7-419D-9BBE-47C8A1FE981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'Ark1'!$A$2:$A$11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0</c:v>
                </c:pt>
              </c:numCache>
            </c:numRef>
          </c:cat>
          <c:val>
            <c:numRef>
              <c:f>'Ark1'!$D$2:$D$11</c:f>
              <c:numCache>
                <c:formatCode>General</c:formatCode>
                <c:ptCount val="1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B7-419D-9BBE-47C8A1FE9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593504"/>
        <c:axId val="1170601048"/>
      </c:lineChart>
      <c:catAx>
        <c:axId val="117059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nb-NO"/>
          </a:p>
        </c:txPr>
        <c:crossAx val="1170601048"/>
        <c:crosses val="autoZero"/>
        <c:auto val="1"/>
        <c:lblAlgn val="ctr"/>
        <c:lblOffset val="100"/>
        <c:noMultiLvlLbl val="0"/>
      </c:catAx>
      <c:valAx>
        <c:axId val="117060104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70593504"/>
        <c:crosses val="autoZero"/>
        <c:crossBetween val="between"/>
      </c:valAx>
      <c:spPr>
        <a:solidFill>
          <a:srgbClr val="2CB5B5"/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CE6C6-4BCB-4C2A-AFD8-D9966675D14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D9141C9-F695-4240-9519-CC3586AA3B02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03BFF099-C688-44B5-A04E-0E17C4E3BED5}" type="parTrans" cxnId="{8BC1B391-71BE-422E-8A45-68DF48F7E4CB}">
      <dgm:prSet/>
      <dgm:spPr/>
      <dgm:t>
        <a:bodyPr/>
        <a:lstStyle/>
        <a:p>
          <a:endParaRPr lang="nb-NO"/>
        </a:p>
      </dgm:t>
    </dgm:pt>
    <dgm:pt modelId="{0DA00B32-E1DC-4F2D-8DBC-DA6E433129E0}" type="sibTrans" cxnId="{8BC1B391-71BE-422E-8A45-68DF48F7E4C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B4B5276F-B415-421D-9889-D063DAAEF19F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35D13FA2-71EF-4038-8651-856FB749A184}" type="parTrans" cxnId="{8E7E98C7-C2D8-4D1D-A4B5-6F0BC376DF25}">
      <dgm:prSet/>
      <dgm:spPr/>
      <dgm:t>
        <a:bodyPr/>
        <a:lstStyle/>
        <a:p>
          <a:endParaRPr lang="nb-NO"/>
        </a:p>
      </dgm:t>
    </dgm:pt>
    <dgm:pt modelId="{6EEEFB4E-7081-4516-A55A-4F6F08CCC9DB}" type="sibTrans" cxnId="{8E7E98C7-C2D8-4D1D-A4B5-6F0BC376DF25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018C4997-C4EC-4745-A1DF-3FB0D195FC74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8F273FDD-1728-4EE6-9311-0E7E3A52F5FA}" type="parTrans" cxnId="{95FFE14F-86BA-4196-88D4-A1D5263674FB}">
      <dgm:prSet/>
      <dgm:spPr/>
      <dgm:t>
        <a:bodyPr/>
        <a:lstStyle/>
        <a:p>
          <a:endParaRPr lang="nb-NO"/>
        </a:p>
      </dgm:t>
    </dgm:pt>
    <dgm:pt modelId="{436BE461-ED9C-454B-A17C-88F3547E692D}" type="sibTrans" cxnId="{95FFE14F-86BA-4196-88D4-A1D5263674F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9746DA8F-EC93-4401-A707-DE96FC4FA235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E450B5D6-E716-4AAE-BAE5-22C4E8E21AB6}" type="parTrans" cxnId="{56F661DA-7A14-46AE-B7B8-C3B153E0C0D9}">
      <dgm:prSet/>
      <dgm:spPr/>
      <dgm:t>
        <a:bodyPr/>
        <a:lstStyle/>
        <a:p>
          <a:endParaRPr lang="nb-NO"/>
        </a:p>
      </dgm:t>
    </dgm:pt>
    <dgm:pt modelId="{7EA6E8B4-B39D-40E6-BD3D-78DBB56BDDAE}" type="sibTrans" cxnId="{56F661DA-7A14-46AE-B7B8-C3B153E0C0D9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F9CAB582-6D88-47B3-B603-3D4FB4CF173E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DD1F873B-894A-4525-81AC-1DCF0EA11A75}" type="parTrans" cxnId="{5CCB2F4B-E8FD-406A-BA63-D08E4CD3BB6B}">
      <dgm:prSet/>
      <dgm:spPr/>
      <dgm:t>
        <a:bodyPr/>
        <a:lstStyle/>
        <a:p>
          <a:endParaRPr lang="nb-NO"/>
        </a:p>
      </dgm:t>
    </dgm:pt>
    <dgm:pt modelId="{5E631AE8-E527-4F64-BB13-0A1BE2207FE8}" type="sibTrans" cxnId="{5CCB2F4B-E8FD-406A-BA63-D08E4CD3BB6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08C656A5-8D61-4B18-AC85-08A0EB6B6150}" type="pres">
      <dgm:prSet presAssocID="{32CCE6C6-4BCB-4C2A-AFD8-D9966675D14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D79FE571-1C72-47CE-B56F-5300420D41A1}" type="pres">
      <dgm:prSet presAssocID="{8D9141C9-F695-4240-9519-CC3586AA3B0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05E72BB-829B-434F-BA1F-59C88EAEAA40}" type="pres">
      <dgm:prSet presAssocID="{0DA00B32-E1DC-4F2D-8DBC-DA6E433129E0}" presName="sibTrans" presStyleLbl="sibTrans2D1" presStyleIdx="0" presStyleCnt="5"/>
      <dgm:spPr/>
      <dgm:t>
        <a:bodyPr/>
        <a:lstStyle/>
        <a:p>
          <a:endParaRPr lang="nb-NO"/>
        </a:p>
      </dgm:t>
    </dgm:pt>
    <dgm:pt modelId="{2326429B-6E68-4B81-ADF2-9D12E01719F3}" type="pres">
      <dgm:prSet presAssocID="{0DA00B32-E1DC-4F2D-8DBC-DA6E433129E0}" presName="connectorText" presStyleLbl="sibTrans2D1" presStyleIdx="0" presStyleCnt="5"/>
      <dgm:spPr/>
      <dgm:t>
        <a:bodyPr/>
        <a:lstStyle/>
        <a:p>
          <a:endParaRPr lang="nb-NO"/>
        </a:p>
      </dgm:t>
    </dgm:pt>
    <dgm:pt modelId="{DE6E7126-6932-40FF-A64D-1356F7120DB2}" type="pres">
      <dgm:prSet presAssocID="{B4B5276F-B415-421D-9889-D063DAAEF19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23BDDEB-329D-4CA2-980C-D5730A54483C}" type="pres">
      <dgm:prSet presAssocID="{6EEEFB4E-7081-4516-A55A-4F6F08CCC9DB}" presName="sibTrans" presStyleLbl="sibTrans2D1" presStyleIdx="1" presStyleCnt="5"/>
      <dgm:spPr/>
      <dgm:t>
        <a:bodyPr/>
        <a:lstStyle/>
        <a:p>
          <a:endParaRPr lang="nb-NO"/>
        </a:p>
      </dgm:t>
    </dgm:pt>
    <dgm:pt modelId="{790369C0-9C81-4A28-A8AD-EE5018E73A6B}" type="pres">
      <dgm:prSet presAssocID="{6EEEFB4E-7081-4516-A55A-4F6F08CCC9DB}" presName="connectorText" presStyleLbl="sibTrans2D1" presStyleIdx="1" presStyleCnt="5"/>
      <dgm:spPr/>
      <dgm:t>
        <a:bodyPr/>
        <a:lstStyle/>
        <a:p>
          <a:endParaRPr lang="nb-NO"/>
        </a:p>
      </dgm:t>
    </dgm:pt>
    <dgm:pt modelId="{F959934F-1666-40DF-97BA-7586953014BD}" type="pres">
      <dgm:prSet presAssocID="{018C4997-C4EC-4745-A1DF-3FB0D195FC7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2A8880F-E9FC-4D6C-A584-73813D98B275}" type="pres">
      <dgm:prSet presAssocID="{436BE461-ED9C-454B-A17C-88F3547E692D}" presName="sibTrans" presStyleLbl="sibTrans2D1" presStyleIdx="2" presStyleCnt="5"/>
      <dgm:spPr/>
      <dgm:t>
        <a:bodyPr/>
        <a:lstStyle/>
        <a:p>
          <a:endParaRPr lang="nb-NO"/>
        </a:p>
      </dgm:t>
    </dgm:pt>
    <dgm:pt modelId="{8A41F61B-241A-4A3D-9FB2-54F3AD3EAD28}" type="pres">
      <dgm:prSet presAssocID="{436BE461-ED9C-454B-A17C-88F3547E692D}" presName="connectorText" presStyleLbl="sibTrans2D1" presStyleIdx="2" presStyleCnt="5"/>
      <dgm:spPr/>
      <dgm:t>
        <a:bodyPr/>
        <a:lstStyle/>
        <a:p>
          <a:endParaRPr lang="nb-NO"/>
        </a:p>
      </dgm:t>
    </dgm:pt>
    <dgm:pt modelId="{60198277-0DC1-4A3B-BA8C-51CC3BADC26E}" type="pres">
      <dgm:prSet presAssocID="{9746DA8F-EC93-4401-A707-DE96FC4FA23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A66794E-1A3B-4BA5-8617-F35320B77FEF}" type="pres">
      <dgm:prSet presAssocID="{7EA6E8B4-B39D-40E6-BD3D-78DBB56BDDAE}" presName="sibTrans" presStyleLbl="sibTrans2D1" presStyleIdx="3" presStyleCnt="5"/>
      <dgm:spPr/>
      <dgm:t>
        <a:bodyPr/>
        <a:lstStyle/>
        <a:p>
          <a:endParaRPr lang="nb-NO"/>
        </a:p>
      </dgm:t>
    </dgm:pt>
    <dgm:pt modelId="{49E315FA-4C6D-4612-AEC6-85DBFF601547}" type="pres">
      <dgm:prSet presAssocID="{7EA6E8B4-B39D-40E6-BD3D-78DBB56BDDAE}" presName="connectorText" presStyleLbl="sibTrans2D1" presStyleIdx="3" presStyleCnt="5"/>
      <dgm:spPr/>
      <dgm:t>
        <a:bodyPr/>
        <a:lstStyle/>
        <a:p>
          <a:endParaRPr lang="nb-NO"/>
        </a:p>
      </dgm:t>
    </dgm:pt>
    <dgm:pt modelId="{78A3A5D9-8F5B-4B68-958D-6D1D3BAA8292}" type="pres">
      <dgm:prSet presAssocID="{F9CAB582-6D88-47B3-B603-3D4FB4CF173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5AE3BAF-4EB5-48C6-B46B-BEED6C9D1F35}" type="pres">
      <dgm:prSet presAssocID="{5E631AE8-E527-4F64-BB13-0A1BE2207FE8}" presName="sibTrans" presStyleLbl="sibTrans2D1" presStyleIdx="4" presStyleCnt="5"/>
      <dgm:spPr/>
      <dgm:t>
        <a:bodyPr/>
        <a:lstStyle/>
        <a:p>
          <a:endParaRPr lang="nb-NO"/>
        </a:p>
      </dgm:t>
    </dgm:pt>
    <dgm:pt modelId="{2F8ACE98-592D-4212-901F-F3B0FD134C3E}" type="pres">
      <dgm:prSet presAssocID="{5E631AE8-E527-4F64-BB13-0A1BE2207FE8}" presName="connectorText" presStyleLbl="sibTrans2D1" presStyleIdx="4" presStyleCnt="5"/>
      <dgm:spPr/>
      <dgm:t>
        <a:bodyPr/>
        <a:lstStyle/>
        <a:p>
          <a:endParaRPr lang="nb-NO"/>
        </a:p>
      </dgm:t>
    </dgm:pt>
  </dgm:ptLst>
  <dgm:cxnLst>
    <dgm:cxn modelId="{97CE5882-979E-4304-A4F4-84EFA09E96C2}" type="presOf" srcId="{018C4997-C4EC-4745-A1DF-3FB0D195FC74}" destId="{F959934F-1666-40DF-97BA-7586953014BD}" srcOrd="0" destOrd="0" presId="urn:microsoft.com/office/officeart/2005/8/layout/cycle2"/>
    <dgm:cxn modelId="{223930BB-3F2C-4825-99E7-3501DA6D00D5}" type="presOf" srcId="{8D9141C9-F695-4240-9519-CC3586AA3B02}" destId="{D79FE571-1C72-47CE-B56F-5300420D41A1}" srcOrd="0" destOrd="0" presId="urn:microsoft.com/office/officeart/2005/8/layout/cycle2"/>
    <dgm:cxn modelId="{BA6BE2E3-9A6D-4640-9123-59320E0382BC}" type="presOf" srcId="{5E631AE8-E527-4F64-BB13-0A1BE2207FE8}" destId="{2F8ACE98-592D-4212-901F-F3B0FD134C3E}" srcOrd="1" destOrd="0" presId="urn:microsoft.com/office/officeart/2005/8/layout/cycle2"/>
    <dgm:cxn modelId="{8BC1B391-71BE-422E-8A45-68DF48F7E4CB}" srcId="{32CCE6C6-4BCB-4C2A-AFD8-D9966675D147}" destId="{8D9141C9-F695-4240-9519-CC3586AA3B02}" srcOrd="0" destOrd="0" parTransId="{03BFF099-C688-44B5-A04E-0E17C4E3BED5}" sibTransId="{0DA00B32-E1DC-4F2D-8DBC-DA6E433129E0}"/>
    <dgm:cxn modelId="{FD340AFD-C077-4351-9EA4-AB8E71361AAB}" type="presOf" srcId="{6EEEFB4E-7081-4516-A55A-4F6F08CCC9DB}" destId="{790369C0-9C81-4A28-A8AD-EE5018E73A6B}" srcOrd="1" destOrd="0" presId="urn:microsoft.com/office/officeart/2005/8/layout/cycle2"/>
    <dgm:cxn modelId="{C9B83F69-0236-49AA-B337-61CA442B930D}" type="presOf" srcId="{32CCE6C6-4BCB-4C2A-AFD8-D9966675D147}" destId="{08C656A5-8D61-4B18-AC85-08A0EB6B6150}" srcOrd="0" destOrd="0" presId="urn:microsoft.com/office/officeart/2005/8/layout/cycle2"/>
    <dgm:cxn modelId="{68B158E0-6A79-45D4-8A4B-81CB696DA467}" type="presOf" srcId="{6EEEFB4E-7081-4516-A55A-4F6F08CCC9DB}" destId="{123BDDEB-329D-4CA2-980C-D5730A54483C}" srcOrd="0" destOrd="0" presId="urn:microsoft.com/office/officeart/2005/8/layout/cycle2"/>
    <dgm:cxn modelId="{313CD6CB-818E-4899-89D6-A4EB84C907F3}" type="presOf" srcId="{F9CAB582-6D88-47B3-B603-3D4FB4CF173E}" destId="{78A3A5D9-8F5B-4B68-958D-6D1D3BAA8292}" srcOrd="0" destOrd="0" presId="urn:microsoft.com/office/officeart/2005/8/layout/cycle2"/>
    <dgm:cxn modelId="{5CCB2F4B-E8FD-406A-BA63-D08E4CD3BB6B}" srcId="{32CCE6C6-4BCB-4C2A-AFD8-D9966675D147}" destId="{F9CAB582-6D88-47B3-B603-3D4FB4CF173E}" srcOrd="4" destOrd="0" parTransId="{DD1F873B-894A-4525-81AC-1DCF0EA11A75}" sibTransId="{5E631AE8-E527-4F64-BB13-0A1BE2207FE8}"/>
    <dgm:cxn modelId="{F44C6C9F-4474-4762-8B1F-4C38A79C88E7}" type="presOf" srcId="{0DA00B32-E1DC-4F2D-8DBC-DA6E433129E0}" destId="{E05E72BB-829B-434F-BA1F-59C88EAEAA40}" srcOrd="0" destOrd="0" presId="urn:microsoft.com/office/officeart/2005/8/layout/cycle2"/>
    <dgm:cxn modelId="{95FFE14F-86BA-4196-88D4-A1D5263674FB}" srcId="{32CCE6C6-4BCB-4C2A-AFD8-D9966675D147}" destId="{018C4997-C4EC-4745-A1DF-3FB0D195FC74}" srcOrd="2" destOrd="0" parTransId="{8F273FDD-1728-4EE6-9311-0E7E3A52F5FA}" sibTransId="{436BE461-ED9C-454B-A17C-88F3547E692D}"/>
    <dgm:cxn modelId="{289DABB3-2D5C-44D9-A6AF-97DC86D361FF}" type="presOf" srcId="{7EA6E8B4-B39D-40E6-BD3D-78DBB56BDDAE}" destId="{AA66794E-1A3B-4BA5-8617-F35320B77FEF}" srcOrd="0" destOrd="0" presId="urn:microsoft.com/office/officeart/2005/8/layout/cycle2"/>
    <dgm:cxn modelId="{56F661DA-7A14-46AE-B7B8-C3B153E0C0D9}" srcId="{32CCE6C6-4BCB-4C2A-AFD8-D9966675D147}" destId="{9746DA8F-EC93-4401-A707-DE96FC4FA235}" srcOrd="3" destOrd="0" parTransId="{E450B5D6-E716-4AAE-BAE5-22C4E8E21AB6}" sibTransId="{7EA6E8B4-B39D-40E6-BD3D-78DBB56BDDAE}"/>
    <dgm:cxn modelId="{0D381A26-3D65-44A0-B47D-6A3B49F2F59E}" type="presOf" srcId="{436BE461-ED9C-454B-A17C-88F3547E692D}" destId="{8A41F61B-241A-4A3D-9FB2-54F3AD3EAD28}" srcOrd="1" destOrd="0" presId="urn:microsoft.com/office/officeart/2005/8/layout/cycle2"/>
    <dgm:cxn modelId="{8B5A6AD4-F6BA-480C-9C95-C1DA84D8C282}" type="presOf" srcId="{5E631AE8-E527-4F64-BB13-0A1BE2207FE8}" destId="{E5AE3BAF-4EB5-48C6-B46B-BEED6C9D1F35}" srcOrd="0" destOrd="0" presId="urn:microsoft.com/office/officeart/2005/8/layout/cycle2"/>
    <dgm:cxn modelId="{6CC4057A-D8A7-4BE9-B9CF-F95357BC1AC1}" type="presOf" srcId="{B4B5276F-B415-421D-9889-D063DAAEF19F}" destId="{DE6E7126-6932-40FF-A64D-1356F7120DB2}" srcOrd="0" destOrd="0" presId="urn:microsoft.com/office/officeart/2005/8/layout/cycle2"/>
    <dgm:cxn modelId="{8E7E98C7-C2D8-4D1D-A4B5-6F0BC376DF25}" srcId="{32CCE6C6-4BCB-4C2A-AFD8-D9966675D147}" destId="{B4B5276F-B415-421D-9889-D063DAAEF19F}" srcOrd="1" destOrd="0" parTransId="{35D13FA2-71EF-4038-8651-856FB749A184}" sibTransId="{6EEEFB4E-7081-4516-A55A-4F6F08CCC9DB}"/>
    <dgm:cxn modelId="{B9784AF1-8C71-4CEC-97E1-2F0F95109269}" type="presOf" srcId="{436BE461-ED9C-454B-A17C-88F3547E692D}" destId="{52A8880F-E9FC-4D6C-A584-73813D98B275}" srcOrd="0" destOrd="0" presId="urn:microsoft.com/office/officeart/2005/8/layout/cycle2"/>
    <dgm:cxn modelId="{574F52C5-E15E-4ADA-9936-E0B653DFF221}" type="presOf" srcId="{7EA6E8B4-B39D-40E6-BD3D-78DBB56BDDAE}" destId="{49E315FA-4C6D-4612-AEC6-85DBFF601547}" srcOrd="1" destOrd="0" presId="urn:microsoft.com/office/officeart/2005/8/layout/cycle2"/>
    <dgm:cxn modelId="{9C3ED5DC-828E-4AD9-A5B4-DDD2C1732CBE}" type="presOf" srcId="{9746DA8F-EC93-4401-A707-DE96FC4FA235}" destId="{60198277-0DC1-4A3B-BA8C-51CC3BADC26E}" srcOrd="0" destOrd="0" presId="urn:microsoft.com/office/officeart/2005/8/layout/cycle2"/>
    <dgm:cxn modelId="{C44B4F5C-94A5-4A5E-821F-F6A29D9AF6E6}" type="presOf" srcId="{0DA00B32-E1DC-4F2D-8DBC-DA6E433129E0}" destId="{2326429B-6E68-4B81-ADF2-9D12E01719F3}" srcOrd="1" destOrd="0" presId="urn:microsoft.com/office/officeart/2005/8/layout/cycle2"/>
    <dgm:cxn modelId="{81979952-70C5-4A9E-AD92-3E9CC41BE7FA}" type="presParOf" srcId="{08C656A5-8D61-4B18-AC85-08A0EB6B6150}" destId="{D79FE571-1C72-47CE-B56F-5300420D41A1}" srcOrd="0" destOrd="0" presId="urn:microsoft.com/office/officeart/2005/8/layout/cycle2"/>
    <dgm:cxn modelId="{E4EF9CEE-8DBA-46C3-9E1B-7FC87A29B744}" type="presParOf" srcId="{08C656A5-8D61-4B18-AC85-08A0EB6B6150}" destId="{E05E72BB-829B-434F-BA1F-59C88EAEAA40}" srcOrd="1" destOrd="0" presId="urn:microsoft.com/office/officeart/2005/8/layout/cycle2"/>
    <dgm:cxn modelId="{E2673FD9-86BD-4250-ADF5-4C82900C9EB8}" type="presParOf" srcId="{E05E72BB-829B-434F-BA1F-59C88EAEAA40}" destId="{2326429B-6E68-4B81-ADF2-9D12E01719F3}" srcOrd="0" destOrd="0" presId="urn:microsoft.com/office/officeart/2005/8/layout/cycle2"/>
    <dgm:cxn modelId="{0E8B6430-2B75-4EFE-A0EA-1C6BB9038E44}" type="presParOf" srcId="{08C656A5-8D61-4B18-AC85-08A0EB6B6150}" destId="{DE6E7126-6932-40FF-A64D-1356F7120DB2}" srcOrd="2" destOrd="0" presId="urn:microsoft.com/office/officeart/2005/8/layout/cycle2"/>
    <dgm:cxn modelId="{C07F597C-C5DE-45F9-8984-BA9BE1230B12}" type="presParOf" srcId="{08C656A5-8D61-4B18-AC85-08A0EB6B6150}" destId="{123BDDEB-329D-4CA2-980C-D5730A54483C}" srcOrd="3" destOrd="0" presId="urn:microsoft.com/office/officeart/2005/8/layout/cycle2"/>
    <dgm:cxn modelId="{811AF63D-CC5E-40AF-BB05-85D5CA45E2E2}" type="presParOf" srcId="{123BDDEB-329D-4CA2-980C-D5730A54483C}" destId="{790369C0-9C81-4A28-A8AD-EE5018E73A6B}" srcOrd="0" destOrd="0" presId="urn:microsoft.com/office/officeart/2005/8/layout/cycle2"/>
    <dgm:cxn modelId="{04F872D7-E83B-4586-AAA8-C1DACE7C1875}" type="presParOf" srcId="{08C656A5-8D61-4B18-AC85-08A0EB6B6150}" destId="{F959934F-1666-40DF-97BA-7586953014BD}" srcOrd="4" destOrd="0" presId="urn:microsoft.com/office/officeart/2005/8/layout/cycle2"/>
    <dgm:cxn modelId="{F39E1B67-B183-4CEA-8C1B-676F36761597}" type="presParOf" srcId="{08C656A5-8D61-4B18-AC85-08A0EB6B6150}" destId="{52A8880F-E9FC-4D6C-A584-73813D98B275}" srcOrd="5" destOrd="0" presId="urn:microsoft.com/office/officeart/2005/8/layout/cycle2"/>
    <dgm:cxn modelId="{E48FB021-E05A-4384-B25A-8A586E30C76E}" type="presParOf" srcId="{52A8880F-E9FC-4D6C-A584-73813D98B275}" destId="{8A41F61B-241A-4A3D-9FB2-54F3AD3EAD28}" srcOrd="0" destOrd="0" presId="urn:microsoft.com/office/officeart/2005/8/layout/cycle2"/>
    <dgm:cxn modelId="{7FC2CB58-2C68-43D0-B769-67E1F33B8037}" type="presParOf" srcId="{08C656A5-8D61-4B18-AC85-08A0EB6B6150}" destId="{60198277-0DC1-4A3B-BA8C-51CC3BADC26E}" srcOrd="6" destOrd="0" presId="urn:microsoft.com/office/officeart/2005/8/layout/cycle2"/>
    <dgm:cxn modelId="{4A011020-E469-49A4-8B44-83DC300C827F}" type="presParOf" srcId="{08C656A5-8D61-4B18-AC85-08A0EB6B6150}" destId="{AA66794E-1A3B-4BA5-8617-F35320B77FEF}" srcOrd="7" destOrd="0" presId="urn:microsoft.com/office/officeart/2005/8/layout/cycle2"/>
    <dgm:cxn modelId="{2BC0FC58-9648-47B5-875D-60E77B4FB3E9}" type="presParOf" srcId="{AA66794E-1A3B-4BA5-8617-F35320B77FEF}" destId="{49E315FA-4C6D-4612-AEC6-85DBFF601547}" srcOrd="0" destOrd="0" presId="urn:microsoft.com/office/officeart/2005/8/layout/cycle2"/>
    <dgm:cxn modelId="{A954091B-D3DC-4158-849F-7D5544EBB2BD}" type="presParOf" srcId="{08C656A5-8D61-4B18-AC85-08A0EB6B6150}" destId="{78A3A5D9-8F5B-4B68-958D-6D1D3BAA8292}" srcOrd="8" destOrd="0" presId="urn:microsoft.com/office/officeart/2005/8/layout/cycle2"/>
    <dgm:cxn modelId="{D31EA15C-49FF-4494-9E57-195606D8E0E1}" type="presParOf" srcId="{08C656A5-8D61-4B18-AC85-08A0EB6B6150}" destId="{E5AE3BAF-4EB5-48C6-B46B-BEED6C9D1F35}" srcOrd="9" destOrd="0" presId="urn:microsoft.com/office/officeart/2005/8/layout/cycle2"/>
    <dgm:cxn modelId="{7B160EF8-28B0-4D83-B607-960D083FA351}" type="presParOf" srcId="{E5AE3BAF-4EB5-48C6-B46B-BEED6C9D1F35}" destId="{2F8ACE98-592D-4212-901F-F3B0FD134C3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CCE6C6-4BCB-4C2A-AFD8-D9966675D14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D9141C9-F695-4240-9519-CC3586AA3B02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03BFF099-C688-44B5-A04E-0E17C4E3BED5}" type="parTrans" cxnId="{8BC1B391-71BE-422E-8A45-68DF48F7E4CB}">
      <dgm:prSet/>
      <dgm:spPr/>
      <dgm:t>
        <a:bodyPr/>
        <a:lstStyle/>
        <a:p>
          <a:endParaRPr lang="nb-NO"/>
        </a:p>
      </dgm:t>
    </dgm:pt>
    <dgm:pt modelId="{0DA00B32-E1DC-4F2D-8DBC-DA6E433129E0}" type="sibTrans" cxnId="{8BC1B391-71BE-422E-8A45-68DF48F7E4C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B4B5276F-B415-421D-9889-D063DAAEF19F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35D13FA2-71EF-4038-8651-856FB749A184}" type="parTrans" cxnId="{8E7E98C7-C2D8-4D1D-A4B5-6F0BC376DF25}">
      <dgm:prSet/>
      <dgm:spPr/>
      <dgm:t>
        <a:bodyPr/>
        <a:lstStyle/>
        <a:p>
          <a:endParaRPr lang="nb-NO"/>
        </a:p>
      </dgm:t>
    </dgm:pt>
    <dgm:pt modelId="{6EEEFB4E-7081-4516-A55A-4F6F08CCC9DB}" type="sibTrans" cxnId="{8E7E98C7-C2D8-4D1D-A4B5-6F0BC376DF25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018C4997-C4EC-4745-A1DF-3FB0D195FC74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8F273FDD-1728-4EE6-9311-0E7E3A52F5FA}" type="parTrans" cxnId="{95FFE14F-86BA-4196-88D4-A1D5263674FB}">
      <dgm:prSet/>
      <dgm:spPr/>
      <dgm:t>
        <a:bodyPr/>
        <a:lstStyle/>
        <a:p>
          <a:endParaRPr lang="nb-NO"/>
        </a:p>
      </dgm:t>
    </dgm:pt>
    <dgm:pt modelId="{436BE461-ED9C-454B-A17C-88F3547E692D}" type="sibTrans" cxnId="{95FFE14F-86BA-4196-88D4-A1D5263674F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9746DA8F-EC93-4401-A707-DE96FC4FA235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E450B5D6-E716-4AAE-BAE5-22C4E8E21AB6}" type="parTrans" cxnId="{56F661DA-7A14-46AE-B7B8-C3B153E0C0D9}">
      <dgm:prSet/>
      <dgm:spPr/>
      <dgm:t>
        <a:bodyPr/>
        <a:lstStyle/>
        <a:p>
          <a:endParaRPr lang="nb-NO"/>
        </a:p>
      </dgm:t>
    </dgm:pt>
    <dgm:pt modelId="{7EA6E8B4-B39D-40E6-BD3D-78DBB56BDDAE}" type="sibTrans" cxnId="{56F661DA-7A14-46AE-B7B8-C3B153E0C0D9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F9CAB582-6D88-47B3-B603-3D4FB4CF173E}">
      <dgm:prSet phldrT="[Tekst]" custT="1"/>
      <dgm:spPr>
        <a:solidFill>
          <a:srgbClr val="2CB5B5"/>
        </a:solidFill>
      </dgm:spPr>
      <dgm:t>
        <a:bodyPr/>
        <a:lstStyle/>
        <a:p>
          <a:endParaRPr lang="nb-NO" sz="1600" dirty="0"/>
        </a:p>
      </dgm:t>
    </dgm:pt>
    <dgm:pt modelId="{DD1F873B-894A-4525-81AC-1DCF0EA11A75}" type="parTrans" cxnId="{5CCB2F4B-E8FD-406A-BA63-D08E4CD3BB6B}">
      <dgm:prSet/>
      <dgm:spPr/>
      <dgm:t>
        <a:bodyPr/>
        <a:lstStyle/>
        <a:p>
          <a:endParaRPr lang="nb-NO"/>
        </a:p>
      </dgm:t>
    </dgm:pt>
    <dgm:pt modelId="{5E631AE8-E527-4F64-BB13-0A1BE2207FE8}" type="sibTrans" cxnId="{5CCB2F4B-E8FD-406A-BA63-D08E4CD3BB6B}">
      <dgm:prSet/>
      <dgm:spPr>
        <a:solidFill>
          <a:srgbClr val="208482"/>
        </a:solidFill>
      </dgm:spPr>
      <dgm:t>
        <a:bodyPr/>
        <a:lstStyle/>
        <a:p>
          <a:endParaRPr lang="nb-NO"/>
        </a:p>
      </dgm:t>
    </dgm:pt>
    <dgm:pt modelId="{08C656A5-8D61-4B18-AC85-08A0EB6B6150}" type="pres">
      <dgm:prSet presAssocID="{32CCE6C6-4BCB-4C2A-AFD8-D9966675D14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D79FE571-1C72-47CE-B56F-5300420D41A1}" type="pres">
      <dgm:prSet presAssocID="{8D9141C9-F695-4240-9519-CC3586AA3B0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05E72BB-829B-434F-BA1F-59C88EAEAA40}" type="pres">
      <dgm:prSet presAssocID="{0DA00B32-E1DC-4F2D-8DBC-DA6E433129E0}" presName="sibTrans" presStyleLbl="sibTrans2D1" presStyleIdx="0" presStyleCnt="5"/>
      <dgm:spPr/>
      <dgm:t>
        <a:bodyPr/>
        <a:lstStyle/>
        <a:p>
          <a:endParaRPr lang="nb-NO"/>
        </a:p>
      </dgm:t>
    </dgm:pt>
    <dgm:pt modelId="{2326429B-6E68-4B81-ADF2-9D12E01719F3}" type="pres">
      <dgm:prSet presAssocID="{0DA00B32-E1DC-4F2D-8DBC-DA6E433129E0}" presName="connectorText" presStyleLbl="sibTrans2D1" presStyleIdx="0" presStyleCnt="5"/>
      <dgm:spPr/>
      <dgm:t>
        <a:bodyPr/>
        <a:lstStyle/>
        <a:p>
          <a:endParaRPr lang="nb-NO"/>
        </a:p>
      </dgm:t>
    </dgm:pt>
    <dgm:pt modelId="{DE6E7126-6932-40FF-A64D-1356F7120DB2}" type="pres">
      <dgm:prSet presAssocID="{B4B5276F-B415-421D-9889-D063DAAEF19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23BDDEB-329D-4CA2-980C-D5730A54483C}" type="pres">
      <dgm:prSet presAssocID="{6EEEFB4E-7081-4516-A55A-4F6F08CCC9DB}" presName="sibTrans" presStyleLbl="sibTrans2D1" presStyleIdx="1" presStyleCnt="5"/>
      <dgm:spPr/>
      <dgm:t>
        <a:bodyPr/>
        <a:lstStyle/>
        <a:p>
          <a:endParaRPr lang="nb-NO"/>
        </a:p>
      </dgm:t>
    </dgm:pt>
    <dgm:pt modelId="{790369C0-9C81-4A28-A8AD-EE5018E73A6B}" type="pres">
      <dgm:prSet presAssocID="{6EEEFB4E-7081-4516-A55A-4F6F08CCC9DB}" presName="connectorText" presStyleLbl="sibTrans2D1" presStyleIdx="1" presStyleCnt="5"/>
      <dgm:spPr/>
      <dgm:t>
        <a:bodyPr/>
        <a:lstStyle/>
        <a:p>
          <a:endParaRPr lang="nb-NO"/>
        </a:p>
      </dgm:t>
    </dgm:pt>
    <dgm:pt modelId="{F959934F-1666-40DF-97BA-7586953014BD}" type="pres">
      <dgm:prSet presAssocID="{018C4997-C4EC-4745-A1DF-3FB0D195FC7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2A8880F-E9FC-4D6C-A584-73813D98B275}" type="pres">
      <dgm:prSet presAssocID="{436BE461-ED9C-454B-A17C-88F3547E692D}" presName="sibTrans" presStyleLbl="sibTrans2D1" presStyleIdx="2" presStyleCnt="5"/>
      <dgm:spPr/>
      <dgm:t>
        <a:bodyPr/>
        <a:lstStyle/>
        <a:p>
          <a:endParaRPr lang="nb-NO"/>
        </a:p>
      </dgm:t>
    </dgm:pt>
    <dgm:pt modelId="{8A41F61B-241A-4A3D-9FB2-54F3AD3EAD28}" type="pres">
      <dgm:prSet presAssocID="{436BE461-ED9C-454B-A17C-88F3547E692D}" presName="connectorText" presStyleLbl="sibTrans2D1" presStyleIdx="2" presStyleCnt="5"/>
      <dgm:spPr/>
      <dgm:t>
        <a:bodyPr/>
        <a:lstStyle/>
        <a:p>
          <a:endParaRPr lang="nb-NO"/>
        </a:p>
      </dgm:t>
    </dgm:pt>
    <dgm:pt modelId="{60198277-0DC1-4A3B-BA8C-51CC3BADC26E}" type="pres">
      <dgm:prSet presAssocID="{9746DA8F-EC93-4401-A707-DE96FC4FA23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A66794E-1A3B-4BA5-8617-F35320B77FEF}" type="pres">
      <dgm:prSet presAssocID="{7EA6E8B4-B39D-40E6-BD3D-78DBB56BDDAE}" presName="sibTrans" presStyleLbl="sibTrans2D1" presStyleIdx="3" presStyleCnt="5"/>
      <dgm:spPr/>
      <dgm:t>
        <a:bodyPr/>
        <a:lstStyle/>
        <a:p>
          <a:endParaRPr lang="nb-NO"/>
        </a:p>
      </dgm:t>
    </dgm:pt>
    <dgm:pt modelId="{49E315FA-4C6D-4612-AEC6-85DBFF601547}" type="pres">
      <dgm:prSet presAssocID="{7EA6E8B4-B39D-40E6-BD3D-78DBB56BDDAE}" presName="connectorText" presStyleLbl="sibTrans2D1" presStyleIdx="3" presStyleCnt="5"/>
      <dgm:spPr/>
      <dgm:t>
        <a:bodyPr/>
        <a:lstStyle/>
        <a:p>
          <a:endParaRPr lang="nb-NO"/>
        </a:p>
      </dgm:t>
    </dgm:pt>
    <dgm:pt modelId="{78A3A5D9-8F5B-4B68-958D-6D1D3BAA8292}" type="pres">
      <dgm:prSet presAssocID="{F9CAB582-6D88-47B3-B603-3D4FB4CF173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5AE3BAF-4EB5-48C6-B46B-BEED6C9D1F35}" type="pres">
      <dgm:prSet presAssocID="{5E631AE8-E527-4F64-BB13-0A1BE2207FE8}" presName="sibTrans" presStyleLbl="sibTrans2D1" presStyleIdx="4" presStyleCnt="5"/>
      <dgm:spPr/>
      <dgm:t>
        <a:bodyPr/>
        <a:lstStyle/>
        <a:p>
          <a:endParaRPr lang="nb-NO"/>
        </a:p>
      </dgm:t>
    </dgm:pt>
    <dgm:pt modelId="{2F8ACE98-592D-4212-901F-F3B0FD134C3E}" type="pres">
      <dgm:prSet presAssocID="{5E631AE8-E527-4F64-BB13-0A1BE2207FE8}" presName="connectorText" presStyleLbl="sibTrans2D1" presStyleIdx="4" presStyleCnt="5"/>
      <dgm:spPr/>
      <dgm:t>
        <a:bodyPr/>
        <a:lstStyle/>
        <a:p>
          <a:endParaRPr lang="nb-NO"/>
        </a:p>
      </dgm:t>
    </dgm:pt>
  </dgm:ptLst>
  <dgm:cxnLst>
    <dgm:cxn modelId="{9C3ED5DC-828E-4AD9-A5B4-DDD2C1732CBE}" type="presOf" srcId="{9746DA8F-EC93-4401-A707-DE96FC4FA235}" destId="{60198277-0DC1-4A3B-BA8C-51CC3BADC26E}" srcOrd="0" destOrd="0" presId="urn:microsoft.com/office/officeart/2005/8/layout/cycle2"/>
    <dgm:cxn modelId="{C44B4F5C-94A5-4A5E-821F-F6A29D9AF6E6}" type="presOf" srcId="{0DA00B32-E1DC-4F2D-8DBC-DA6E433129E0}" destId="{2326429B-6E68-4B81-ADF2-9D12E01719F3}" srcOrd="1" destOrd="0" presId="urn:microsoft.com/office/officeart/2005/8/layout/cycle2"/>
    <dgm:cxn modelId="{BA6BE2E3-9A6D-4640-9123-59320E0382BC}" type="presOf" srcId="{5E631AE8-E527-4F64-BB13-0A1BE2207FE8}" destId="{2F8ACE98-592D-4212-901F-F3B0FD134C3E}" srcOrd="1" destOrd="0" presId="urn:microsoft.com/office/officeart/2005/8/layout/cycle2"/>
    <dgm:cxn modelId="{0D381A26-3D65-44A0-B47D-6A3B49F2F59E}" type="presOf" srcId="{436BE461-ED9C-454B-A17C-88F3547E692D}" destId="{8A41F61B-241A-4A3D-9FB2-54F3AD3EAD28}" srcOrd="1" destOrd="0" presId="urn:microsoft.com/office/officeart/2005/8/layout/cycle2"/>
    <dgm:cxn modelId="{289DABB3-2D5C-44D9-A6AF-97DC86D361FF}" type="presOf" srcId="{7EA6E8B4-B39D-40E6-BD3D-78DBB56BDDAE}" destId="{AA66794E-1A3B-4BA5-8617-F35320B77FEF}" srcOrd="0" destOrd="0" presId="urn:microsoft.com/office/officeart/2005/8/layout/cycle2"/>
    <dgm:cxn modelId="{313CD6CB-818E-4899-89D6-A4EB84C907F3}" type="presOf" srcId="{F9CAB582-6D88-47B3-B603-3D4FB4CF173E}" destId="{78A3A5D9-8F5B-4B68-958D-6D1D3BAA8292}" srcOrd="0" destOrd="0" presId="urn:microsoft.com/office/officeart/2005/8/layout/cycle2"/>
    <dgm:cxn modelId="{5CCB2F4B-E8FD-406A-BA63-D08E4CD3BB6B}" srcId="{32CCE6C6-4BCB-4C2A-AFD8-D9966675D147}" destId="{F9CAB582-6D88-47B3-B603-3D4FB4CF173E}" srcOrd="4" destOrd="0" parTransId="{DD1F873B-894A-4525-81AC-1DCF0EA11A75}" sibTransId="{5E631AE8-E527-4F64-BB13-0A1BE2207FE8}"/>
    <dgm:cxn modelId="{68B158E0-6A79-45D4-8A4B-81CB696DA467}" type="presOf" srcId="{6EEEFB4E-7081-4516-A55A-4F6F08CCC9DB}" destId="{123BDDEB-329D-4CA2-980C-D5730A54483C}" srcOrd="0" destOrd="0" presId="urn:microsoft.com/office/officeart/2005/8/layout/cycle2"/>
    <dgm:cxn modelId="{8E7E98C7-C2D8-4D1D-A4B5-6F0BC376DF25}" srcId="{32CCE6C6-4BCB-4C2A-AFD8-D9966675D147}" destId="{B4B5276F-B415-421D-9889-D063DAAEF19F}" srcOrd="1" destOrd="0" parTransId="{35D13FA2-71EF-4038-8651-856FB749A184}" sibTransId="{6EEEFB4E-7081-4516-A55A-4F6F08CCC9DB}"/>
    <dgm:cxn modelId="{97CE5882-979E-4304-A4F4-84EFA09E96C2}" type="presOf" srcId="{018C4997-C4EC-4745-A1DF-3FB0D195FC74}" destId="{F959934F-1666-40DF-97BA-7586953014BD}" srcOrd="0" destOrd="0" presId="urn:microsoft.com/office/officeart/2005/8/layout/cycle2"/>
    <dgm:cxn modelId="{8BC1B391-71BE-422E-8A45-68DF48F7E4CB}" srcId="{32CCE6C6-4BCB-4C2A-AFD8-D9966675D147}" destId="{8D9141C9-F695-4240-9519-CC3586AA3B02}" srcOrd="0" destOrd="0" parTransId="{03BFF099-C688-44B5-A04E-0E17C4E3BED5}" sibTransId="{0DA00B32-E1DC-4F2D-8DBC-DA6E433129E0}"/>
    <dgm:cxn modelId="{6CC4057A-D8A7-4BE9-B9CF-F95357BC1AC1}" type="presOf" srcId="{B4B5276F-B415-421D-9889-D063DAAEF19F}" destId="{DE6E7126-6932-40FF-A64D-1356F7120DB2}" srcOrd="0" destOrd="0" presId="urn:microsoft.com/office/officeart/2005/8/layout/cycle2"/>
    <dgm:cxn modelId="{95FFE14F-86BA-4196-88D4-A1D5263674FB}" srcId="{32CCE6C6-4BCB-4C2A-AFD8-D9966675D147}" destId="{018C4997-C4EC-4745-A1DF-3FB0D195FC74}" srcOrd="2" destOrd="0" parTransId="{8F273FDD-1728-4EE6-9311-0E7E3A52F5FA}" sibTransId="{436BE461-ED9C-454B-A17C-88F3547E692D}"/>
    <dgm:cxn modelId="{FD340AFD-C077-4351-9EA4-AB8E71361AAB}" type="presOf" srcId="{6EEEFB4E-7081-4516-A55A-4F6F08CCC9DB}" destId="{790369C0-9C81-4A28-A8AD-EE5018E73A6B}" srcOrd="1" destOrd="0" presId="urn:microsoft.com/office/officeart/2005/8/layout/cycle2"/>
    <dgm:cxn modelId="{8B5A6AD4-F6BA-480C-9C95-C1DA84D8C282}" type="presOf" srcId="{5E631AE8-E527-4F64-BB13-0A1BE2207FE8}" destId="{E5AE3BAF-4EB5-48C6-B46B-BEED6C9D1F35}" srcOrd="0" destOrd="0" presId="urn:microsoft.com/office/officeart/2005/8/layout/cycle2"/>
    <dgm:cxn modelId="{F44C6C9F-4474-4762-8B1F-4C38A79C88E7}" type="presOf" srcId="{0DA00B32-E1DC-4F2D-8DBC-DA6E433129E0}" destId="{E05E72BB-829B-434F-BA1F-59C88EAEAA40}" srcOrd="0" destOrd="0" presId="urn:microsoft.com/office/officeart/2005/8/layout/cycle2"/>
    <dgm:cxn modelId="{56F661DA-7A14-46AE-B7B8-C3B153E0C0D9}" srcId="{32CCE6C6-4BCB-4C2A-AFD8-D9966675D147}" destId="{9746DA8F-EC93-4401-A707-DE96FC4FA235}" srcOrd="3" destOrd="0" parTransId="{E450B5D6-E716-4AAE-BAE5-22C4E8E21AB6}" sibTransId="{7EA6E8B4-B39D-40E6-BD3D-78DBB56BDDAE}"/>
    <dgm:cxn modelId="{B9784AF1-8C71-4CEC-97E1-2F0F95109269}" type="presOf" srcId="{436BE461-ED9C-454B-A17C-88F3547E692D}" destId="{52A8880F-E9FC-4D6C-A584-73813D98B275}" srcOrd="0" destOrd="0" presId="urn:microsoft.com/office/officeart/2005/8/layout/cycle2"/>
    <dgm:cxn modelId="{C9B83F69-0236-49AA-B337-61CA442B930D}" type="presOf" srcId="{32CCE6C6-4BCB-4C2A-AFD8-D9966675D147}" destId="{08C656A5-8D61-4B18-AC85-08A0EB6B6150}" srcOrd="0" destOrd="0" presId="urn:microsoft.com/office/officeart/2005/8/layout/cycle2"/>
    <dgm:cxn modelId="{223930BB-3F2C-4825-99E7-3501DA6D00D5}" type="presOf" srcId="{8D9141C9-F695-4240-9519-CC3586AA3B02}" destId="{D79FE571-1C72-47CE-B56F-5300420D41A1}" srcOrd="0" destOrd="0" presId="urn:microsoft.com/office/officeart/2005/8/layout/cycle2"/>
    <dgm:cxn modelId="{574F52C5-E15E-4ADA-9936-E0B653DFF221}" type="presOf" srcId="{7EA6E8B4-B39D-40E6-BD3D-78DBB56BDDAE}" destId="{49E315FA-4C6D-4612-AEC6-85DBFF601547}" srcOrd="1" destOrd="0" presId="urn:microsoft.com/office/officeart/2005/8/layout/cycle2"/>
    <dgm:cxn modelId="{81979952-70C5-4A9E-AD92-3E9CC41BE7FA}" type="presParOf" srcId="{08C656A5-8D61-4B18-AC85-08A0EB6B6150}" destId="{D79FE571-1C72-47CE-B56F-5300420D41A1}" srcOrd="0" destOrd="0" presId="urn:microsoft.com/office/officeart/2005/8/layout/cycle2"/>
    <dgm:cxn modelId="{E4EF9CEE-8DBA-46C3-9E1B-7FC87A29B744}" type="presParOf" srcId="{08C656A5-8D61-4B18-AC85-08A0EB6B6150}" destId="{E05E72BB-829B-434F-BA1F-59C88EAEAA40}" srcOrd="1" destOrd="0" presId="urn:microsoft.com/office/officeart/2005/8/layout/cycle2"/>
    <dgm:cxn modelId="{E2673FD9-86BD-4250-ADF5-4C82900C9EB8}" type="presParOf" srcId="{E05E72BB-829B-434F-BA1F-59C88EAEAA40}" destId="{2326429B-6E68-4B81-ADF2-9D12E01719F3}" srcOrd="0" destOrd="0" presId="urn:microsoft.com/office/officeart/2005/8/layout/cycle2"/>
    <dgm:cxn modelId="{0E8B6430-2B75-4EFE-A0EA-1C6BB9038E44}" type="presParOf" srcId="{08C656A5-8D61-4B18-AC85-08A0EB6B6150}" destId="{DE6E7126-6932-40FF-A64D-1356F7120DB2}" srcOrd="2" destOrd="0" presId="urn:microsoft.com/office/officeart/2005/8/layout/cycle2"/>
    <dgm:cxn modelId="{C07F597C-C5DE-45F9-8984-BA9BE1230B12}" type="presParOf" srcId="{08C656A5-8D61-4B18-AC85-08A0EB6B6150}" destId="{123BDDEB-329D-4CA2-980C-D5730A54483C}" srcOrd="3" destOrd="0" presId="urn:microsoft.com/office/officeart/2005/8/layout/cycle2"/>
    <dgm:cxn modelId="{811AF63D-CC5E-40AF-BB05-85D5CA45E2E2}" type="presParOf" srcId="{123BDDEB-329D-4CA2-980C-D5730A54483C}" destId="{790369C0-9C81-4A28-A8AD-EE5018E73A6B}" srcOrd="0" destOrd="0" presId="urn:microsoft.com/office/officeart/2005/8/layout/cycle2"/>
    <dgm:cxn modelId="{04F872D7-E83B-4586-AAA8-C1DACE7C1875}" type="presParOf" srcId="{08C656A5-8D61-4B18-AC85-08A0EB6B6150}" destId="{F959934F-1666-40DF-97BA-7586953014BD}" srcOrd="4" destOrd="0" presId="urn:microsoft.com/office/officeart/2005/8/layout/cycle2"/>
    <dgm:cxn modelId="{F39E1B67-B183-4CEA-8C1B-676F36761597}" type="presParOf" srcId="{08C656A5-8D61-4B18-AC85-08A0EB6B6150}" destId="{52A8880F-E9FC-4D6C-A584-73813D98B275}" srcOrd="5" destOrd="0" presId="urn:microsoft.com/office/officeart/2005/8/layout/cycle2"/>
    <dgm:cxn modelId="{E48FB021-E05A-4384-B25A-8A586E30C76E}" type="presParOf" srcId="{52A8880F-E9FC-4D6C-A584-73813D98B275}" destId="{8A41F61B-241A-4A3D-9FB2-54F3AD3EAD28}" srcOrd="0" destOrd="0" presId="urn:microsoft.com/office/officeart/2005/8/layout/cycle2"/>
    <dgm:cxn modelId="{7FC2CB58-2C68-43D0-B769-67E1F33B8037}" type="presParOf" srcId="{08C656A5-8D61-4B18-AC85-08A0EB6B6150}" destId="{60198277-0DC1-4A3B-BA8C-51CC3BADC26E}" srcOrd="6" destOrd="0" presId="urn:microsoft.com/office/officeart/2005/8/layout/cycle2"/>
    <dgm:cxn modelId="{4A011020-E469-49A4-8B44-83DC300C827F}" type="presParOf" srcId="{08C656A5-8D61-4B18-AC85-08A0EB6B6150}" destId="{AA66794E-1A3B-4BA5-8617-F35320B77FEF}" srcOrd="7" destOrd="0" presId="urn:microsoft.com/office/officeart/2005/8/layout/cycle2"/>
    <dgm:cxn modelId="{2BC0FC58-9648-47B5-875D-60E77B4FB3E9}" type="presParOf" srcId="{AA66794E-1A3B-4BA5-8617-F35320B77FEF}" destId="{49E315FA-4C6D-4612-AEC6-85DBFF601547}" srcOrd="0" destOrd="0" presId="urn:microsoft.com/office/officeart/2005/8/layout/cycle2"/>
    <dgm:cxn modelId="{A954091B-D3DC-4158-849F-7D5544EBB2BD}" type="presParOf" srcId="{08C656A5-8D61-4B18-AC85-08A0EB6B6150}" destId="{78A3A5D9-8F5B-4B68-958D-6D1D3BAA8292}" srcOrd="8" destOrd="0" presId="urn:microsoft.com/office/officeart/2005/8/layout/cycle2"/>
    <dgm:cxn modelId="{D31EA15C-49FF-4494-9E57-195606D8E0E1}" type="presParOf" srcId="{08C656A5-8D61-4B18-AC85-08A0EB6B6150}" destId="{E5AE3BAF-4EB5-48C6-B46B-BEED6C9D1F35}" srcOrd="9" destOrd="0" presId="urn:microsoft.com/office/officeart/2005/8/layout/cycle2"/>
    <dgm:cxn modelId="{7B160EF8-28B0-4D83-B607-960D083FA351}" type="presParOf" srcId="{E5AE3BAF-4EB5-48C6-B46B-BEED6C9D1F35}" destId="{2F8ACE98-592D-4212-901F-F3B0FD134C3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FE571-1C72-47CE-B56F-5300420D41A1}">
      <dsp:nvSpPr>
        <dsp:cNvPr id="0" name=""/>
        <dsp:cNvSpPr/>
      </dsp:nvSpPr>
      <dsp:spPr>
        <a:xfrm>
          <a:off x="2282720" y="2264"/>
          <a:ext cx="1339215" cy="1339215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2478843" y="198387"/>
        <a:ext cx="946969" cy="946969"/>
      </dsp:txXfrm>
    </dsp:sp>
    <dsp:sp modelId="{E05E72BB-829B-434F-BA1F-59C88EAEAA40}">
      <dsp:nvSpPr>
        <dsp:cNvPr id="0" name=""/>
        <dsp:cNvSpPr/>
      </dsp:nvSpPr>
      <dsp:spPr>
        <a:xfrm rot="2160000">
          <a:off x="3579550" y="1030821"/>
          <a:ext cx="355760" cy="451985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900" kern="1200"/>
        </a:p>
      </dsp:txBody>
      <dsp:txXfrm>
        <a:off x="3589742" y="1089851"/>
        <a:ext cx="249032" cy="271191"/>
      </dsp:txXfrm>
    </dsp:sp>
    <dsp:sp modelId="{DE6E7126-6932-40FF-A64D-1356F7120DB2}">
      <dsp:nvSpPr>
        <dsp:cNvPr id="0" name=""/>
        <dsp:cNvSpPr/>
      </dsp:nvSpPr>
      <dsp:spPr>
        <a:xfrm>
          <a:off x="3909217" y="1183984"/>
          <a:ext cx="1339215" cy="1339215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4105340" y="1380107"/>
        <a:ext cx="946969" cy="946969"/>
      </dsp:txXfrm>
    </dsp:sp>
    <dsp:sp modelId="{123BDDEB-329D-4CA2-980C-D5730A54483C}">
      <dsp:nvSpPr>
        <dsp:cNvPr id="0" name=""/>
        <dsp:cNvSpPr/>
      </dsp:nvSpPr>
      <dsp:spPr>
        <a:xfrm rot="6480000">
          <a:off x="4093423" y="2574054"/>
          <a:ext cx="355760" cy="451985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900" kern="1200"/>
        </a:p>
      </dsp:txBody>
      <dsp:txXfrm rot="10800000">
        <a:off x="4163277" y="2613699"/>
        <a:ext cx="249032" cy="271191"/>
      </dsp:txXfrm>
    </dsp:sp>
    <dsp:sp modelId="{F959934F-1666-40DF-97BA-7586953014BD}">
      <dsp:nvSpPr>
        <dsp:cNvPr id="0" name=""/>
        <dsp:cNvSpPr/>
      </dsp:nvSpPr>
      <dsp:spPr>
        <a:xfrm>
          <a:off x="3287951" y="3096046"/>
          <a:ext cx="1339215" cy="1339215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3484074" y="3292169"/>
        <a:ext cx="946969" cy="946969"/>
      </dsp:txXfrm>
    </dsp:sp>
    <dsp:sp modelId="{52A8880F-E9FC-4D6C-A584-73813D98B275}">
      <dsp:nvSpPr>
        <dsp:cNvPr id="0" name=""/>
        <dsp:cNvSpPr/>
      </dsp:nvSpPr>
      <dsp:spPr>
        <a:xfrm rot="10800000">
          <a:off x="2784516" y="3539661"/>
          <a:ext cx="355760" cy="451985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900" kern="1200"/>
        </a:p>
      </dsp:txBody>
      <dsp:txXfrm rot="10800000">
        <a:off x="2891244" y="3630058"/>
        <a:ext cx="249032" cy="271191"/>
      </dsp:txXfrm>
    </dsp:sp>
    <dsp:sp modelId="{60198277-0DC1-4A3B-BA8C-51CC3BADC26E}">
      <dsp:nvSpPr>
        <dsp:cNvPr id="0" name=""/>
        <dsp:cNvSpPr/>
      </dsp:nvSpPr>
      <dsp:spPr>
        <a:xfrm>
          <a:off x="1277489" y="3096046"/>
          <a:ext cx="1339215" cy="1339215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1473612" y="3292169"/>
        <a:ext cx="946969" cy="946969"/>
      </dsp:txXfrm>
    </dsp:sp>
    <dsp:sp modelId="{AA66794E-1A3B-4BA5-8617-F35320B77FEF}">
      <dsp:nvSpPr>
        <dsp:cNvPr id="0" name=""/>
        <dsp:cNvSpPr/>
      </dsp:nvSpPr>
      <dsp:spPr>
        <a:xfrm rot="15120000">
          <a:off x="1461695" y="2593206"/>
          <a:ext cx="355760" cy="451985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900" kern="1200"/>
        </a:p>
      </dsp:txBody>
      <dsp:txXfrm rot="10800000">
        <a:off x="1531549" y="2734355"/>
        <a:ext cx="249032" cy="271191"/>
      </dsp:txXfrm>
    </dsp:sp>
    <dsp:sp modelId="{78A3A5D9-8F5B-4B68-958D-6D1D3BAA8292}">
      <dsp:nvSpPr>
        <dsp:cNvPr id="0" name=""/>
        <dsp:cNvSpPr/>
      </dsp:nvSpPr>
      <dsp:spPr>
        <a:xfrm>
          <a:off x="656223" y="1183984"/>
          <a:ext cx="1339215" cy="1339215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852346" y="1380107"/>
        <a:ext cx="946969" cy="946969"/>
      </dsp:txXfrm>
    </dsp:sp>
    <dsp:sp modelId="{E5AE3BAF-4EB5-48C6-B46B-BEED6C9D1F35}">
      <dsp:nvSpPr>
        <dsp:cNvPr id="0" name=""/>
        <dsp:cNvSpPr/>
      </dsp:nvSpPr>
      <dsp:spPr>
        <a:xfrm rot="19440000">
          <a:off x="1953053" y="1042657"/>
          <a:ext cx="355760" cy="451985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900" kern="1200"/>
        </a:p>
      </dsp:txBody>
      <dsp:txXfrm>
        <a:off x="1963245" y="1164421"/>
        <a:ext cx="249032" cy="271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FE571-1C72-47CE-B56F-5300420D41A1}">
      <dsp:nvSpPr>
        <dsp:cNvPr id="0" name=""/>
        <dsp:cNvSpPr/>
      </dsp:nvSpPr>
      <dsp:spPr>
        <a:xfrm>
          <a:off x="2536436" y="383"/>
          <a:ext cx="831783" cy="831783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2658248" y="122195"/>
        <a:ext cx="588159" cy="588159"/>
      </dsp:txXfrm>
    </dsp:sp>
    <dsp:sp modelId="{E05E72BB-829B-434F-BA1F-59C88EAEAA40}">
      <dsp:nvSpPr>
        <dsp:cNvPr id="0" name=""/>
        <dsp:cNvSpPr/>
      </dsp:nvSpPr>
      <dsp:spPr>
        <a:xfrm rot="2160000">
          <a:off x="3341999" y="639451"/>
          <a:ext cx="221397" cy="280727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>
        <a:off x="3348341" y="676076"/>
        <a:ext cx="154978" cy="168437"/>
      </dsp:txXfrm>
    </dsp:sp>
    <dsp:sp modelId="{DE6E7126-6932-40FF-A64D-1356F7120DB2}">
      <dsp:nvSpPr>
        <dsp:cNvPr id="0" name=""/>
        <dsp:cNvSpPr/>
      </dsp:nvSpPr>
      <dsp:spPr>
        <a:xfrm>
          <a:off x="3547314" y="734829"/>
          <a:ext cx="831783" cy="831783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3669126" y="856641"/>
        <a:ext cx="588159" cy="588159"/>
      </dsp:txXfrm>
    </dsp:sp>
    <dsp:sp modelId="{123BDDEB-329D-4CA2-980C-D5730A54483C}">
      <dsp:nvSpPr>
        <dsp:cNvPr id="0" name=""/>
        <dsp:cNvSpPr/>
      </dsp:nvSpPr>
      <dsp:spPr>
        <a:xfrm rot="6480000">
          <a:off x="3661383" y="1598577"/>
          <a:ext cx="221397" cy="280727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3704855" y="1623138"/>
        <a:ext cx="154978" cy="168437"/>
      </dsp:txXfrm>
    </dsp:sp>
    <dsp:sp modelId="{F959934F-1666-40DF-97BA-7586953014BD}">
      <dsp:nvSpPr>
        <dsp:cNvPr id="0" name=""/>
        <dsp:cNvSpPr/>
      </dsp:nvSpPr>
      <dsp:spPr>
        <a:xfrm>
          <a:off x="3161193" y="1923187"/>
          <a:ext cx="831783" cy="831783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3283005" y="2044999"/>
        <a:ext cx="588159" cy="588159"/>
      </dsp:txXfrm>
    </dsp:sp>
    <dsp:sp modelId="{52A8880F-E9FC-4D6C-A584-73813D98B275}">
      <dsp:nvSpPr>
        <dsp:cNvPr id="0" name=""/>
        <dsp:cNvSpPr/>
      </dsp:nvSpPr>
      <dsp:spPr>
        <a:xfrm rot="10800000">
          <a:off x="2847895" y="2198716"/>
          <a:ext cx="221397" cy="280727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2914314" y="2254861"/>
        <a:ext cx="154978" cy="168437"/>
      </dsp:txXfrm>
    </dsp:sp>
    <dsp:sp modelId="{60198277-0DC1-4A3B-BA8C-51CC3BADC26E}">
      <dsp:nvSpPr>
        <dsp:cNvPr id="0" name=""/>
        <dsp:cNvSpPr/>
      </dsp:nvSpPr>
      <dsp:spPr>
        <a:xfrm>
          <a:off x="1911678" y="1923187"/>
          <a:ext cx="831783" cy="831783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2033490" y="2044999"/>
        <a:ext cx="588159" cy="588159"/>
      </dsp:txXfrm>
    </dsp:sp>
    <dsp:sp modelId="{AA66794E-1A3B-4BA5-8617-F35320B77FEF}">
      <dsp:nvSpPr>
        <dsp:cNvPr id="0" name=""/>
        <dsp:cNvSpPr/>
      </dsp:nvSpPr>
      <dsp:spPr>
        <a:xfrm rot="15120000">
          <a:off x="2025748" y="1610496"/>
          <a:ext cx="221397" cy="280727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10800000">
        <a:off x="2069220" y="1698225"/>
        <a:ext cx="154978" cy="168437"/>
      </dsp:txXfrm>
    </dsp:sp>
    <dsp:sp modelId="{78A3A5D9-8F5B-4B68-958D-6D1D3BAA8292}">
      <dsp:nvSpPr>
        <dsp:cNvPr id="0" name=""/>
        <dsp:cNvSpPr/>
      </dsp:nvSpPr>
      <dsp:spPr>
        <a:xfrm>
          <a:off x="1525557" y="734829"/>
          <a:ext cx="831783" cy="831783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600" kern="1200" dirty="0"/>
        </a:p>
      </dsp:txBody>
      <dsp:txXfrm>
        <a:off x="1647369" y="856641"/>
        <a:ext cx="588159" cy="588159"/>
      </dsp:txXfrm>
    </dsp:sp>
    <dsp:sp modelId="{E5AE3BAF-4EB5-48C6-B46B-BEED6C9D1F35}">
      <dsp:nvSpPr>
        <dsp:cNvPr id="0" name=""/>
        <dsp:cNvSpPr/>
      </dsp:nvSpPr>
      <dsp:spPr>
        <a:xfrm rot="19440000">
          <a:off x="2331121" y="646817"/>
          <a:ext cx="221397" cy="280727"/>
        </a:xfrm>
        <a:prstGeom prst="rightArrow">
          <a:avLst>
            <a:gd name="adj1" fmla="val 60000"/>
            <a:gd name="adj2" fmla="val 50000"/>
          </a:avLst>
        </a:prstGeom>
        <a:solidFill>
          <a:srgbClr val="20848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>
        <a:off x="2337463" y="722482"/>
        <a:ext cx="154978" cy="168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19336" y="2708920"/>
            <a:ext cx="11953328" cy="720080"/>
          </a:xfrm>
        </p:spPr>
        <p:txBody>
          <a:bodyPr/>
          <a:lstStyle/>
          <a:p>
            <a:r>
              <a:rPr lang="nb-NO" dirty="0" smtClean="0"/>
              <a:t>Lukket legemiddelsløyfe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1"/>
            <a:ext cx="10092781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Forutsetninger for lukket </a:t>
            </a:r>
            <a:r>
              <a:rPr lang="nb-NO" sz="2400" b="1" dirty="0" smtClean="0"/>
              <a:t>legemiddelsløyfe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Sykehusapotekene leverer legemidler med strekkoder </a:t>
            </a:r>
          </a:p>
          <a:p>
            <a:pPr lvl="1"/>
            <a:r>
              <a:rPr lang="nb-NO" sz="2000" dirty="0" smtClean="0"/>
              <a:t>industriprodusert eller apotekprodusert</a:t>
            </a:r>
          </a:p>
          <a:p>
            <a:r>
              <a:rPr lang="nb-NO" sz="2400" dirty="0" smtClean="0"/>
              <a:t>Sykehusene tar i bruk </a:t>
            </a:r>
            <a:r>
              <a:rPr lang="nb-NO" sz="2400" dirty="0"/>
              <a:t>legemidler med </a:t>
            </a:r>
            <a:r>
              <a:rPr lang="nb-NO" sz="2400" dirty="0" smtClean="0"/>
              <a:t>strekkoder</a:t>
            </a:r>
            <a:endParaRPr lang="nb-NO" sz="2400" dirty="0"/>
          </a:p>
          <a:p>
            <a:r>
              <a:rPr lang="nb-NO" sz="2400" dirty="0" smtClean="0"/>
              <a:t>Avdelingene innfører strekkodeskanning av legemidler</a:t>
            </a:r>
          </a:p>
          <a:p>
            <a:r>
              <a:rPr lang="nb-NO" sz="2400" dirty="0" smtClean="0"/>
              <a:t>Avdelingene benytter pasientarmbånd for å identifisere pasienten</a:t>
            </a:r>
          </a:p>
          <a:p>
            <a:endParaRPr lang="nb-NO" sz="2400" dirty="0" smtClean="0"/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58813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1"/>
            <a:ext cx="8582744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Ved lukket legemiddelsløyfe kan legemiddelet følges hele veien fra forordning til utlevering</a:t>
            </a:r>
          </a:p>
          <a:p>
            <a:r>
              <a:rPr lang="nb-NO" sz="2400" dirty="0" smtClean="0"/>
              <a:t>Sykehus i Midt-Norge innfører nå lukket legemiddelsløyfe</a:t>
            </a:r>
          </a:p>
          <a:p>
            <a:r>
              <a:rPr lang="nb-NO" sz="2400" dirty="0" smtClean="0"/>
              <a:t>Skanner blir et vanlig redskap i hverdagen for alle som håndterer legemidler på sykehus</a:t>
            </a:r>
          </a:p>
          <a:p>
            <a:endParaRPr lang="nb-NO" sz="2400" dirty="0" smtClean="0"/>
          </a:p>
          <a:p>
            <a:endParaRPr lang="nb-NO" sz="2400" dirty="0" smtClean="0"/>
          </a:p>
          <a:p>
            <a:endParaRPr lang="nb-NO" sz="2400" dirty="0" smtClean="0"/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86456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708919"/>
            <a:ext cx="8078688" cy="2016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Legemiddelrelaterte pasientskader er en stor utfordring for helsetjenesten og kan ha alvorlige konsekvenser for pasienten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9218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280" y="2060848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4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975354"/>
            <a:ext cx="8064896" cy="3096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Helse-Midt-Norge har satt seg som mål å redusere antall legemiddelrelaterte pasientskader med 80% innen tre år etter at Helseplattformen er innført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Dette kan skje ved å redusere antall </a:t>
            </a:r>
            <a:r>
              <a:rPr lang="nb-NO" sz="2400" dirty="0"/>
              <a:t>feil knyttet til tilberedning, istandgjøring og utdeling av </a:t>
            </a:r>
            <a:r>
              <a:rPr lang="nb-NO" sz="2400" dirty="0" smtClean="0"/>
              <a:t>legemidler. Med andre ord må riktig </a:t>
            </a:r>
            <a:r>
              <a:rPr lang="nb-NO" sz="2400" dirty="0"/>
              <a:t>legemiddel </a:t>
            </a:r>
            <a:r>
              <a:rPr lang="nb-NO" sz="2400" dirty="0" smtClean="0"/>
              <a:t>gis til riktig pasient og </a:t>
            </a:r>
            <a:r>
              <a:rPr lang="nb-NO" sz="2400" dirty="0"/>
              <a:t>til riktig tid</a:t>
            </a:r>
            <a:r>
              <a:rPr lang="nb-NO" sz="2400" dirty="0" smtClean="0"/>
              <a:t>​</a:t>
            </a: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11" name="Gruppe 10"/>
          <p:cNvGrpSpPr/>
          <p:nvPr/>
        </p:nvGrpSpPr>
        <p:grpSpPr>
          <a:xfrm>
            <a:off x="8904312" y="1772816"/>
            <a:ext cx="2376264" cy="3528392"/>
            <a:chOff x="8904312" y="1772816"/>
            <a:chExt cx="2376264" cy="3528392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912509345"/>
                </p:ext>
              </p:extLst>
            </p:nvPr>
          </p:nvGraphicFramePr>
          <p:xfrm>
            <a:off x="8904312" y="1772816"/>
            <a:ext cx="2376264" cy="35283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kstSylinder 5"/>
            <p:cNvSpPr txBox="1"/>
            <p:nvPr/>
          </p:nvSpPr>
          <p:spPr>
            <a:xfrm>
              <a:off x="9192344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1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9768408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2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8" name="TekstSylinder 7"/>
            <p:cNvSpPr txBox="1"/>
            <p:nvPr/>
          </p:nvSpPr>
          <p:spPr>
            <a:xfrm>
              <a:off x="10344472" y="44998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>
                  <a:solidFill>
                    <a:schemeClr val="bg1"/>
                  </a:solidFill>
                </a:rPr>
                <a:t>3</a:t>
              </a:r>
              <a:r>
                <a:rPr lang="nb-NO" dirty="0" smtClean="0">
                  <a:solidFill>
                    <a:schemeClr val="bg1"/>
                  </a:solidFill>
                </a:rPr>
                <a:t> år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045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079" y="1556792"/>
            <a:ext cx="5630415" cy="3556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Definisjon på lukket legemiddelsløyfe: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«Legemiddelet kan identifiseres og følges hele veien fra ordinering til det er gitt til pasienten»</a:t>
            </a:r>
            <a:endParaRPr lang="nb-NO" sz="2400" dirty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Dette krever sømløs informasjonsoverføring i alle ledd</a:t>
            </a:r>
            <a:endParaRPr lang="nb-NO" sz="2400" dirty="0"/>
          </a:p>
        </p:txBody>
      </p:sp>
      <p:grpSp>
        <p:nvGrpSpPr>
          <p:cNvPr id="12" name="Gruppe 11"/>
          <p:cNvGrpSpPr/>
          <p:nvPr/>
        </p:nvGrpSpPr>
        <p:grpSpPr>
          <a:xfrm>
            <a:off x="5951984" y="1052736"/>
            <a:ext cx="5904656" cy="4437526"/>
            <a:chOff x="3791744" y="719667"/>
            <a:chExt cx="5904656" cy="4437526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1379334228"/>
                </p:ext>
              </p:extLst>
            </p:nvPr>
          </p:nvGraphicFramePr>
          <p:xfrm>
            <a:off x="3791744" y="719667"/>
            <a:ext cx="5904656" cy="443752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TekstSylinder 4"/>
            <p:cNvSpPr txBox="1"/>
            <p:nvPr/>
          </p:nvSpPr>
          <p:spPr>
            <a:xfrm>
              <a:off x="4420765" y="2386980"/>
              <a:ext cx="1411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Administrere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6038279" y="1052736"/>
              <a:ext cx="14115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Observere</a:t>
              </a:r>
            </a:p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Evaluere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7670651" y="2386980"/>
              <a:ext cx="1411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Forskrive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8" name="TekstSylinder 7"/>
            <p:cNvSpPr txBox="1"/>
            <p:nvPr/>
          </p:nvSpPr>
          <p:spPr>
            <a:xfrm>
              <a:off x="7050583" y="4182988"/>
              <a:ext cx="14115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Ekspedere fra apotek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9" name="TekstSylinder 8"/>
            <p:cNvSpPr txBox="1"/>
            <p:nvPr/>
          </p:nvSpPr>
          <p:spPr>
            <a:xfrm>
              <a:off x="5034360" y="4302854"/>
              <a:ext cx="1411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Istandgjøring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6096000" y="2449840"/>
              <a:ext cx="1339200" cy="133920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6063220" y="2473067"/>
              <a:ext cx="141158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Riktig</a:t>
              </a:r>
            </a:p>
            <a:p>
              <a:pPr algn="ctr"/>
              <a:r>
                <a:rPr lang="nb-NO" dirty="0">
                  <a:solidFill>
                    <a:schemeClr val="bg1"/>
                  </a:solidFill>
                </a:rPr>
                <a:t>p</a:t>
              </a:r>
              <a:r>
                <a:rPr lang="nb-NO" dirty="0" smtClean="0">
                  <a:solidFill>
                    <a:schemeClr val="bg1"/>
                  </a:solidFill>
                </a:rPr>
                <a:t>asient</a:t>
              </a:r>
            </a:p>
            <a:p>
              <a:pPr algn="ctr"/>
              <a:r>
                <a:rPr lang="nb-NO" dirty="0">
                  <a:solidFill>
                    <a:schemeClr val="bg1"/>
                  </a:solidFill>
                </a:rPr>
                <a:t>l</a:t>
              </a:r>
              <a:r>
                <a:rPr lang="nb-NO" dirty="0" smtClean="0">
                  <a:solidFill>
                    <a:schemeClr val="bg1"/>
                  </a:solidFill>
                </a:rPr>
                <a:t>egemiddel</a:t>
              </a:r>
            </a:p>
            <a:p>
              <a:pPr algn="ctr"/>
              <a:r>
                <a:rPr lang="nb-NO" dirty="0">
                  <a:solidFill>
                    <a:schemeClr val="bg1"/>
                  </a:solidFill>
                </a:rPr>
                <a:t>t</a:t>
              </a:r>
              <a:r>
                <a:rPr lang="nb-NO" dirty="0" smtClean="0">
                  <a:solidFill>
                    <a:schemeClr val="bg1"/>
                  </a:solidFill>
                </a:rPr>
                <a:t>idspunkt</a:t>
              </a:r>
            </a:p>
            <a:p>
              <a:pPr algn="ctr"/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96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052736"/>
            <a:ext cx="7574632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I en lukket legemiddelsløyfe vil all informasjon </a:t>
            </a:r>
            <a:r>
              <a:rPr lang="nb-NO" sz="2400" dirty="0"/>
              <a:t>fra ordinering til og med administrering </a:t>
            </a:r>
            <a:r>
              <a:rPr lang="nb-NO" sz="2400" dirty="0" smtClean="0"/>
              <a:t>overføres </a:t>
            </a:r>
            <a:r>
              <a:rPr lang="nb-NO" sz="2400" dirty="0"/>
              <a:t>sømløst mellom ulike </a:t>
            </a:r>
            <a:r>
              <a:rPr lang="nb-NO" sz="2400" dirty="0" smtClean="0"/>
              <a:t>IT-systemer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I Helseplattformen ivaretas dette ved at alle funksjoner som tidligere var fordelt på flere IT-system, nå er integrert i én og samme løsning</a:t>
            </a:r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6744072" y="1893822"/>
            <a:ext cx="5904656" cy="2755355"/>
            <a:chOff x="3791744" y="719667"/>
            <a:chExt cx="5904656" cy="4437526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4199879998"/>
                </p:ext>
              </p:extLst>
            </p:nvPr>
          </p:nvGraphicFramePr>
          <p:xfrm>
            <a:off x="3791744" y="719667"/>
            <a:ext cx="5904656" cy="443752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0" name="Ellipse 9"/>
            <p:cNvSpPr/>
            <p:nvPr/>
          </p:nvSpPr>
          <p:spPr>
            <a:xfrm>
              <a:off x="6349831" y="2449839"/>
              <a:ext cx="831538" cy="133920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pic>
        <p:nvPicPr>
          <p:cNvPr id="10242" name="Picture 2" descr="Bild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50" b="100000" l="5250" r="100000">
                        <a14:foregroundMark x1="38500" y1="10250" x2="46000" y2="25250"/>
                        <a14:foregroundMark x1="39250" y1="29000" x2="51250" y2="20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98843" y="3055643"/>
            <a:ext cx="646531" cy="646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5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7502624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Helseplattformen gir </a:t>
            </a:r>
            <a:r>
              <a:rPr lang="nb-NO" sz="2400" dirty="0" err="1" smtClean="0"/>
              <a:t>systemstøtte</a:t>
            </a:r>
            <a:r>
              <a:rPr lang="nb-NO" sz="2400" dirty="0" smtClean="0"/>
              <a:t> </a:t>
            </a:r>
            <a:r>
              <a:rPr lang="nb-NO" sz="2400" dirty="0"/>
              <a:t>for å </a:t>
            </a:r>
            <a:r>
              <a:rPr lang="nb-NO" sz="2400" dirty="0" smtClean="0"/>
              <a:t>etablere gode </a:t>
            </a:r>
            <a:r>
              <a:rPr lang="nb-NO" sz="2400" dirty="0"/>
              <a:t>arbeidsflyter </a:t>
            </a:r>
            <a:r>
              <a:rPr lang="nb-NO" sz="2400" dirty="0" smtClean="0"/>
              <a:t>for arbeid med legemidler: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beslutningsstøtte</a:t>
            </a:r>
          </a:p>
          <a:p>
            <a:r>
              <a:rPr lang="nb-NO" sz="2400" dirty="0" smtClean="0"/>
              <a:t>elektroniske kontroller</a:t>
            </a:r>
          </a:p>
          <a:p>
            <a:r>
              <a:rPr lang="nb-NO" sz="2400" dirty="0"/>
              <a:t>d</a:t>
            </a:r>
            <a:r>
              <a:rPr lang="nb-NO" sz="2400" dirty="0" smtClean="0"/>
              <a:t>okumentasjon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Ettersom hele dokumentasjonsprosessen er elektronisk, er den også sporbar </a:t>
            </a:r>
          </a:p>
        </p:txBody>
      </p:sp>
      <p:pic>
        <p:nvPicPr>
          <p:cNvPr id="1126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540" y="2287426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16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32856"/>
            <a:ext cx="8510735" cy="3168351"/>
          </a:xfrm>
        </p:spPr>
        <p:txBody>
          <a:bodyPr>
            <a:normAutofit/>
          </a:bodyPr>
          <a:lstStyle/>
          <a:p>
            <a:r>
              <a:rPr lang="nb-NO" sz="2400" dirty="0" err="1" smtClean="0"/>
              <a:t>Endose</a:t>
            </a:r>
            <a:r>
              <a:rPr lang="nb-NO" sz="2400" dirty="0" smtClean="0"/>
              <a:t>-konseptet med tilhørende strekkodeskanning er allerede tatt i bruk ved St. Olavs hospital. Det er et prinsippvedtak om at dette skal tas i bruk i hele Helse Midt-Norge</a:t>
            </a:r>
          </a:p>
          <a:p>
            <a:endParaRPr lang="nb-NO" sz="2400" dirty="0"/>
          </a:p>
          <a:p>
            <a:r>
              <a:rPr lang="nb-NO" sz="2400" dirty="0" smtClean="0"/>
              <a:t>Trondheim kommune har besluttet å ikke innføre lukket legemiddelsløyfe til første innføringsdato </a:t>
            </a:r>
          </a:p>
          <a:p>
            <a:pPr marL="914400" lvl="2" indent="0">
              <a:buNone/>
            </a:pPr>
            <a:endParaRPr lang="nb-NO" sz="2400" dirty="0" smtClean="0"/>
          </a:p>
          <a:p>
            <a:pPr lvl="2"/>
            <a:endParaRPr lang="nb-NO" sz="2400" dirty="0" smtClean="0"/>
          </a:p>
          <a:p>
            <a:pPr marL="457200" lvl="1" indent="0">
              <a:buNone/>
            </a:pPr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2"/>
          <a:srcRect l="9051" r="9680" b="15145"/>
          <a:stretch/>
        </p:blipFill>
        <p:spPr>
          <a:xfrm>
            <a:off x="8789366" y="3762767"/>
            <a:ext cx="2021565" cy="110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I praksis betyr lukket </a:t>
            </a:r>
            <a:r>
              <a:rPr lang="nb-NO" sz="2400" b="1" dirty="0" smtClean="0"/>
              <a:t>legemiddelsløyfe</a:t>
            </a:r>
          </a:p>
          <a:p>
            <a:pPr marL="0" indent="0">
              <a:buNone/>
            </a:pPr>
            <a:endParaRPr lang="nb-NO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Legemidler skal ha strekkode som kan skannes for å identifisere at riktig legemiddel gis til riktig pasient. Legemiddelet sjekkes mot forordnet legemiddel for den enkelte pasient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Pasienten identifiseres gjennom skanning av armbånd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Tilberedning, istandgjøring og utdeling av legemidler dokumenteres elektronisk</a:t>
            </a:r>
          </a:p>
        </p:txBody>
      </p:sp>
    </p:spTree>
    <p:extLst>
      <p:ext uri="{BB962C8B-B14F-4D97-AF65-F5344CB8AC3E}">
        <p14:creationId xmlns:p14="http://schemas.microsoft.com/office/powerpoint/2010/main" val="3314660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1"/>
            <a:ext cx="10092781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I praksis betyr lukket </a:t>
            </a:r>
            <a:r>
              <a:rPr lang="nb-NO" sz="2400" b="1" dirty="0" smtClean="0"/>
              <a:t>legemiddelsløyfe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En stor andel av dagens manuelle dobbeltkontroller kan erstattes av elektronisk dobbeltkontroll og dette frigir tid for sykepleier</a:t>
            </a:r>
          </a:p>
          <a:p>
            <a:r>
              <a:rPr lang="nb-NO" sz="2400" dirty="0" smtClean="0"/>
              <a:t>Manuelle dobbeltkontroller skal dokumenteres elektronisk</a:t>
            </a:r>
            <a:endParaRPr lang="nb-NO" sz="2400" dirty="0"/>
          </a:p>
        </p:txBody>
      </p:sp>
      <p:pic>
        <p:nvPicPr>
          <p:cNvPr id="12290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37" y="4372345"/>
            <a:ext cx="1335382" cy="13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929" y="4372345"/>
            <a:ext cx="1335382" cy="133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Sylinder 2"/>
          <p:cNvSpPr txBox="1"/>
          <p:nvPr/>
        </p:nvSpPr>
        <p:spPr>
          <a:xfrm>
            <a:off x="5525839" y="4077072"/>
            <a:ext cx="2088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9600" dirty="0" err="1" smtClean="0">
                <a:solidFill>
                  <a:srgbClr val="2CB5B5"/>
                </a:solidFill>
              </a:rPr>
              <a:t>X</a:t>
            </a:r>
            <a:endParaRPr lang="nb-NO" sz="9600" dirty="0">
              <a:solidFill>
                <a:srgbClr val="2CB5B5"/>
              </a:solidFill>
            </a:endParaRP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31704" y="4811838"/>
            <a:ext cx="1003293" cy="100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64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Props1.xml><?xml version="1.0" encoding="utf-8"?>
<ds:datastoreItem xmlns:ds="http://schemas.openxmlformats.org/officeDocument/2006/customXml" ds:itemID="{F2E4D841-200D-46AD-B4B8-553B92B5FDE9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666</TotalTime>
  <Words>371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Office-tema</vt:lpstr>
      <vt:lpstr>Lukket legemiddelsløyfe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68</cp:revision>
  <dcterms:created xsi:type="dcterms:W3CDTF">2021-06-23T13:32:41Z</dcterms:created>
  <dcterms:modified xsi:type="dcterms:W3CDTF">2021-08-12T11:25:00Z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