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3"/>
  </p:notesMasterIdLst>
  <p:handoutMasterIdLst>
    <p:handoutMasterId r:id="rId14"/>
  </p:handoutMasterIdLst>
  <p:sldIdLst>
    <p:sldId id="292" r:id="rId7"/>
    <p:sldId id="307" r:id="rId8"/>
    <p:sldId id="310" r:id="rId9"/>
    <p:sldId id="308" r:id="rId10"/>
    <p:sldId id="311" r:id="rId11"/>
    <p:sldId id="309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gshaug, Nina" initials="KNA" lastIdx="1" clrIdx="0">
    <p:extLst>
      <p:ext uri="{19B8F6BF-5375-455C-9EA6-DF929625EA0E}">
        <p15:presenceInfo xmlns:p15="http://schemas.microsoft.com/office/powerpoint/2012/main" userId="Kongshaug, 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208482"/>
    <a:srgbClr val="41C3D3"/>
    <a:srgbClr val="A8ECEA"/>
    <a:srgbClr val="40C3D5"/>
    <a:srgbClr val="2A307D"/>
    <a:srgbClr val="043585"/>
    <a:srgbClr val="90B6E6"/>
    <a:srgbClr val="00B8B7"/>
    <a:srgbClr val="60A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113" d="100"/>
          <a:sy n="113" d="100"/>
        </p:scale>
        <p:origin x="126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14" Type="http://schemas.openxmlformats.org/officeDocument/2006/relationships/handoutMaster" Target="handoutMasters/handoutMaster1.xml"/><Relationship Id="rId9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97083463142791"/>
          <c:y val="4.2450797451720895E-2"/>
          <c:w val="0.48939239851360727"/>
          <c:h val="0.86681244667738389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Kolonne2</c:v>
                </c:pt>
              </c:strCache>
            </c:strRef>
          </c:tx>
          <c:spPr>
            <a:ln w="19050" cap="rnd" cmpd="sng" algn="ctr">
              <a:solidFill>
                <a:schemeClr val="accent5">
                  <a:shade val="65000"/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>
                        <a:shade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'Ark1'!$A$2:$A$5</c:f>
              <c:numCache>
                <c:formatCode>General</c:formatCode>
                <c:ptCount val="4"/>
              </c:numCache>
            </c:numRef>
          </c:cat>
          <c:val>
            <c:numRef>
              <c:f>'Ark1'!$B$2:$B$5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C2-4C80-A0D6-ED4F8FBEFEFF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Kolonne3</c:v>
                </c:pt>
              </c:strCache>
            </c:strRef>
          </c:tx>
          <c:spPr>
            <a:ln w="19050" cap="rnd" cmpd="sng" algn="ctr">
              <a:solidFill>
                <a:schemeClr val="accent5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'Ark1'!$A$2:$A$5</c:f>
              <c:numCache>
                <c:formatCode>General</c:formatCode>
                <c:ptCount val="4"/>
              </c:numCache>
            </c:numRef>
          </c:cat>
          <c:val>
            <c:numRef>
              <c:f>'Ark1'!$C$2:$C$5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C2-4C80-A0D6-ED4F8FBEFEFF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Kolonne4</c:v>
                </c:pt>
              </c:strCache>
            </c:strRef>
          </c:tx>
          <c:spPr>
            <a:ln w="19050" cap="rnd" cmpd="sng" algn="ctr">
              <a:solidFill>
                <a:schemeClr val="accent5">
                  <a:tint val="65000"/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>
                        <a:tint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'Ark1'!$A$2:$A$5</c:f>
              <c:numCache>
                <c:formatCode>General</c:formatCode>
                <c:ptCount val="4"/>
              </c:numCache>
            </c:numRef>
          </c:cat>
          <c:val>
            <c:numRef>
              <c:f>'Ark1'!$D$2:$D$5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C2-4C80-A0D6-ED4F8FBEFEF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2808064"/>
        <c:axId val="482808392"/>
      </c:lineChart>
      <c:catAx>
        <c:axId val="4828080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808392"/>
        <c:crosses val="autoZero"/>
        <c:auto val="1"/>
        <c:lblAlgn val="ctr"/>
        <c:lblOffset val="100"/>
        <c:noMultiLvlLbl val="0"/>
      </c:catAx>
      <c:valAx>
        <c:axId val="4828083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280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cs:styleClr val="auto"/>
    </cs:fontRef>
    <cs:spPr/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915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4F2B8-7648-4FA9-BABB-32BC4E0F0EEF}" type="doc">
      <dgm:prSet loTypeId="urn:microsoft.com/office/officeart/2005/8/layout/vList3" loCatId="list" qsTypeId="urn:microsoft.com/office/officeart/2005/8/quickstyle/simple1" qsCatId="simple" csTypeId="urn:microsoft.com/office/officeart/2005/8/colors/accent5_1" csCatId="accent5" phldr="1"/>
      <dgm:spPr/>
    </dgm:pt>
    <dgm:pt modelId="{D82D771A-C9FB-412F-A85D-691AF9D287A3}">
      <dgm:prSet phldrT="[Tekst]"/>
      <dgm:spPr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752ACCA3-8392-4B8F-8BF7-1CE856B2F7A4}" type="parTrans" cxnId="{58058D66-4569-46F7-A68C-C72FEFC7A8E0}">
      <dgm:prSet/>
      <dgm:spPr/>
      <dgm:t>
        <a:bodyPr/>
        <a:lstStyle/>
        <a:p>
          <a:endParaRPr lang="nb-NO"/>
        </a:p>
      </dgm:t>
    </dgm:pt>
    <dgm:pt modelId="{E41E3112-D2AA-4E9D-8E23-93DF419BCD96}" type="sibTrans" cxnId="{58058D66-4569-46F7-A68C-C72FEFC7A8E0}">
      <dgm:prSet/>
      <dgm:spPr/>
      <dgm:t>
        <a:bodyPr/>
        <a:lstStyle/>
        <a:p>
          <a:endParaRPr lang="nb-NO"/>
        </a:p>
      </dgm:t>
    </dgm:pt>
    <dgm:pt modelId="{A41C58DA-279C-4977-9FE7-49BEC070A5BF}">
      <dgm:prSet phldrT="[Tekst]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85A16971-D704-4F34-BAB4-848AF06FC51D}" type="parTrans" cxnId="{CC981269-748B-4CAE-B10D-01DBD89C8229}">
      <dgm:prSet/>
      <dgm:spPr/>
      <dgm:t>
        <a:bodyPr/>
        <a:lstStyle/>
        <a:p>
          <a:endParaRPr lang="nb-NO"/>
        </a:p>
      </dgm:t>
    </dgm:pt>
    <dgm:pt modelId="{7514C6B1-FA0B-4FF2-87FE-E9487416CF4C}" type="sibTrans" cxnId="{CC981269-748B-4CAE-B10D-01DBD89C8229}">
      <dgm:prSet/>
      <dgm:spPr/>
      <dgm:t>
        <a:bodyPr/>
        <a:lstStyle/>
        <a:p>
          <a:endParaRPr lang="nb-NO"/>
        </a:p>
      </dgm:t>
    </dgm:pt>
    <dgm:pt modelId="{5D6ED6BB-4CF4-4E47-B9B1-A06302F2B9FD}">
      <dgm:prSet phldrT="[Tekst]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0A04619A-CE61-4186-ADAB-5DB51AEC2643}" type="parTrans" cxnId="{F1A7CBF7-CF04-426C-B7B7-8E0BD04DA394}">
      <dgm:prSet/>
      <dgm:spPr/>
      <dgm:t>
        <a:bodyPr/>
        <a:lstStyle/>
        <a:p>
          <a:endParaRPr lang="nb-NO"/>
        </a:p>
      </dgm:t>
    </dgm:pt>
    <dgm:pt modelId="{16BB0191-7164-45AD-AC95-3DD055EB7EAE}" type="sibTrans" cxnId="{F1A7CBF7-CF04-426C-B7B7-8E0BD04DA394}">
      <dgm:prSet/>
      <dgm:spPr/>
      <dgm:t>
        <a:bodyPr/>
        <a:lstStyle/>
        <a:p>
          <a:endParaRPr lang="nb-NO"/>
        </a:p>
      </dgm:t>
    </dgm:pt>
    <dgm:pt modelId="{98282CA7-9BC1-4AA0-B631-8EF193307BA8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6E85BA2D-BCA0-4B0A-9123-5F379A400B32}" type="parTrans" cxnId="{3DD74D5B-14F6-429E-B15A-13003A6D4B78}">
      <dgm:prSet/>
      <dgm:spPr/>
      <dgm:t>
        <a:bodyPr/>
        <a:lstStyle/>
        <a:p>
          <a:endParaRPr lang="nb-NO"/>
        </a:p>
      </dgm:t>
    </dgm:pt>
    <dgm:pt modelId="{90BA94D1-986E-479B-AC6F-33E25AC02932}" type="sibTrans" cxnId="{3DD74D5B-14F6-429E-B15A-13003A6D4B78}">
      <dgm:prSet/>
      <dgm:spPr/>
      <dgm:t>
        <a:bodyPr/>
        <a:lstStyle/>
        <a:p>
          <a:endParaRPr lang="nb-NO"/>
        </a:p>
      </dgm:t>
    </dgm:pt>
    <dgm:pt modelId="{873E33D7-5E53-42BB-9E30-6AF154937E2F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E68F4819-519F-4953-B2AE-7F078C223D32}" type="parTrans" cxnId="{4E7429FE-A352-4308-9187-493C18A6AD7D}">
      <dgm:prSet/>
      <dgm:spPr/>
      <dgm:t>
        <a:bodyPr/>
        <a:lstStyle/>
        <a:p>
          <a:endParaRPr lang="nb-NO"/>
        </a:p>
      </dgm:t>
    </dgm:pt>
    <dgm:pt modelId="{5507B157-9081-4737-A29D-6DA5D685B4EF}" type="sibTrans" cxnId="{4E7429FE-A352-4308-9187-493C18A6AD7D}">
      <dgm:prSet/>
      <dgm:spPr/>
      <dgm:t>
        <a:bodyPr/>
        <a:lstStyle/>
        <a:p>
          <a:endParaRPr lang="nb-NO"/>
        </a:p>
      </dgm:t>
    </dgm:pt>
    <dgm:pt modelId="{B45EFF5F-C56D-4C4D-AF4C-20AF2E52DD18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B66FF356-7EB4-49F9-B580-CB186499D1C1}" type="parTrans" cxnId="{1250AB2C-0D4B-4DDD-9A14-0D4458390ABB}">
      <dgm:prSet/>
      <dgm:spPr/>
      <dgm:t>
        <a:bodyPr/>
        <a:lstStyle/>
        <a:p>
          <a:endParaRPr lang="nb-NO"/>
        </a:p>
      </dgm:t>
    </dgm:pt>
    <dgm:pt modelId="{6AE10D66-2E5D-4C96-8DA2-70AE1092C551}" type="sibTrans" cxnId="{1250AB2C-0D4B-4DDD-9A14-0D4458390ABB}">
      <dgm:prSet/>
      <dgm:spPr/>
      <dgm:t>
        <a:bodyPr/>
        <a:lstStyle/>
        <a:p>
          <a:endParaRPr lang="nb-NO"/>
        </a:p>
      </dgm:t>
    </dgm:pt>
    <dgm:pt modelId="{A04D33F3-139E-4DAB-9810-47174019E720}" type="pres">
      <dgm:prSet presAssocID="{A634F2B8-7648-4FA9-BABB-32BC4E0F0EEF}" presName="linearFlow" presStyleCnt="0">
        <dgm:presLayoutVars>
          <dgm:dir/>
          <dgm:resizeHandles val="exact"/>
        </dgm:presLayoutVars>
      </dgm:prSet>
      <dgm:spPr/>
    </dgm:pt>
    <dgm:pt modelId="{E6C5491A-4219-46A2-9873-374257853FCA}" type="pres">
      <dgm:prSet presAssocID="{D82D771A-C9FB-412F-A85D-691AF9D287A3}" presName="composite" presStyleCnt="0"/>
      <dgm:spPr/>
    </dgm:pt>
    <dgm:pt modelId="{B6A329B0-B024-4873-8B5E-2106BCBA140D}" type="pres">
      <dgm:prSet presAssocID="{D82D771A-C9FB-412F-A85D-691AF9D287A3}" presName="imgShp" presStyleLbl="fgImgPlace1" presStyleIdx="0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1906AC93-AC33-44E3-8C65-CA6C1CF75C38}" type="pres">
      <dgm:prSet presAssocID="{D82D771A-C9FB-412F-A85D-691AF9D287A3}" presName="txShp" presStyleLbl="node1" presStyleIdx="0" presStyleCnt="6" custScaleY="100000" custLinFactNeighborX="370" custLinFactNeighborY="-139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1C34733-0310-4C0A-80B3-3EEA42675D6E}" type="pres">
      <dgm:prSet presAssocID="{E41E3112-D2AA-4E9D-8E23-93DF419BCD96}" presName="spacing" presStyleCnt="0"/>
      <dgm:spPr/>
    </dgm:pt>
    <dgm:pt modelId="{A5F99DB3-7172-4C87-9832-1936E2F2DE07}" type="pres">
      <dgm:prSet presAssocID="{A41C58DA-279C-4977-9FE7-49BEC070A5BF}" presName="composite" presStyleCnt="0"/>
      <dgm:spPr/>
    </dgm:pt>
    <dgm:pt modelId="{6A715BB6-6CFE-4B87-AE5D-FF10F143D055}" type="pres">
      <dgm:prSet presAssocID="{A41C58DA-279C-4977-9FE7-49BEC070A5BF}" presName="imgShp" presStyleLbl="fgImgPlace1" presStyleIdx="1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69FD6BEA-CB95-4D11-9DC7-B30F5E572EB5}" type="pres">
      <dgm:prSet presAssocID="{A41C58DA-279C-4977-9FE7-49BEC070A5BF}" presName="txShp" presStyleLbl="node1" presStyleIdx="1" presStyleCnt="6" custLinFactNeighborX="323" custLinFactNeighborY="-460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0EBF4DD-9692-4379-988C-F5F042A3C13C}" type="pres">
      <dgm:prSet presAssocID="{7514C6B1-FA0B-4FF2-87FE-E9487416CF4C}" presName="spacing" presStyleCnt="0"/>
      <dgm:spPr/>
    </dgm:pt>
    <dgm:pt modelId="{85E2FED1-D968-4D87-AC2B-C96972FBC8EB}" type="pres">
      <dgm:prSet presAssocID="{98282CA7-9BC1-4AA0-B631-8EF193307BA8}" presName="composite" presStyleCnt="0"/>
      <dgm:spPr/>
    </dgm:pt>
    <dgm:pt modelId="{91DCBCCE-856F-45DF-85F4-F7FC6D6CBBD2}" type="pres">
      <dgm:prSet presAssocID="{98282CA7-9BC1-4AA0-B631-8EF193307BA8}" presName="imgShp" presStyleLbl="fgImgPlace1" presStyleIdx="2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CF74CDC5-A812-4A65-BA3F-10C4F08F395B}" type="pres">
      <dgm:prSet presAssocID="{98282CA7-9BC1-4AA0-B631-8EF193307BA8}" presName="txShp" presStyleLbl="node1" presStyleIdx="2" presStyleCnt="6" custLinFactNeighborX="323" custLinFactNeighborY="-9489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87438A4-4587-47BD-931F-211636B4F1D4}" type="pres">
      <dgm:prSet presAssocID="{90BA94D1-986E-479B-AC6F-33E25AC02932}" presName="spacing" presStyleCnt="0"/>
      <dgm:spPr/>
    </dgm:pt>
    <dgm:pt modelId="{62B0D4ED-CBF4-46F7-A2FA-9F41726B4E29}" type="pres">
      <dgm:prSet presAssocID="{873E33D7-5E53-42BB-9E30-6AF154937E2F}" presName="composite" presStyleCnt="0"/>
      <dgm:spPr/>
    </dgm:pt>
    <dgm:pt modelId="{2CFF94F3-A10D-4AE2-9A13-2400DFA5B5C7}" type="pres">
      <dgm:prSet presAssocID="{873E33D7-5E53-42BB-9E30-6AF154937E2F}" presName="imgShp" presStyleLbl="fgImgPlace1" presStyleIdx="3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E80AA367-248A-4619-A2DE-05CA489A0957}" type="pres">
      <dgm:prSet presAssocID="{873E33D7-5E53-42BB-9E30-6AF154937E2F}" presName="txShp" presStyleLbl="node1" presStyleIdx="3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5D4F9B9-3249-445F-A7C1-C32E19503E32}" type="pres">
      <dgm:prSet presAssocID="{5507B157-9081-4737-A29D-6DA5D685B4EF}" presName="spacing" presStyleCnt="0"/>
      <dgm:spPr/>
    </dgm:pt>
    <dgm:pt modelId="{891F1EC3-49F6-4697-B06C-062057C6B1A2}" type="pres">
      <dgm:prSet presAssocID="{B45EFF5F-C56D-4C4D-AF4C-20AF2E52DD18}" presName="composite" presStyleCnt="0"/>
      <dgm:spPr/>
    </dgm:pt>
    <dgm:pt modelId="{9C90FD9A-B81A-4BD0-AAB9-249062C6D774}" type="pres">
      <dgm:prSet presAssocID="{B45EFF5F-C56D-4C4D-AF4C-20AF2E52DD18}" presName="imgShp" presStyleLbl="fgImgPlace1" presStyleIdx="4" presStyleCnt="6" custLinFactNeighborX="-446" custLinFactNeighborY="-8096"/>
      <dgm:spPr>
        <a:solidFill>
          <a:srgbClr val="A8ECEA"/>
        </a:solidFill>
        <a:ln>
          <a:solidFill>
            <a:srgbClr val="2CB5B5"/>
          </a:solidFill>
        </a:ln>
      </dgm:spPr>
    </dgm:pt>
    <dgm:pt modelId="{9AEE35D6-7BF3-49F6-929D-CA90A06444A1}" type="pres">
      <dgm:prSet presAssocID="{B45EFF5F-C56D-4C4D-AF4C-20AF2E52DD18}" presName="txShp" presStyleLbl="node1" presStyleIdx="4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86BB625-6685-44F6-B522-4D5D4DB5B8EC}" type="pres">
      <dgm:prSet presAssocID="{6AE10D66-2E5D-4C96-8DA2-70AE1092C551}" presName="spacing" presStyleCnt="0"/>
      <dgm:spPr/>
    </dgm:pt>
    <dgm:pt modelId="{B48FD67C-24B9-4C40-8035-43EE55C143CF}" type="pres">
      <dgm:prSet presAssocID="{5D6ED6BB-4CF4-4E47-B9B1-A06302F2B9FD}" presName="composite" presStyleCnt="0"/>
      <dgm:spPr/>
    </dgm:pt>
    <dgm:pt modelId="{5D67999A-50DE-4DDD-BB01-4404DF68F133}" type="pres">
      <dgm:prSet presAssocID="{5D6ED6BB-4CF4-4E47-B9B1-A06302F2B9FD}" presName="imgShp" presStyleLbl="fgImgPlace1" presStyleIdx="5" presStyleCnt="6" custLinFactNeighborX="-446" custLinFactNeighborY="-8096"/>
      <dgm:spPr>
        <a:solidFill>
          <a:srgbClr val="A8ECEA"/>
        </a:solidFill>
        <a:ln>
          <a:solidFill>
            <a:srgbClr val="2CB5B5"/>
          </a:solidFill>
        </a:ln>
      </dgm:spPr>
    </dgm:pt>
    <dgm:pt modelId="{7A997470-5225-40DA-9C05-8AF70E4B8543}" type="pres">
      <dgm:prSet presAssocID="{5D6ED6BB-4CF4-4E47-B9B1-A06302F2B9FD}" presName="txShp" presStyleLbl="node1" presStyleIdx="5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E96D9B59-B68D-45DE-AA5D-15835D500E00}" type="presOf" srcId="{98282CA7-9BC1-4AA0-B631-8EF193307BA8}" destId="{CF74CDC5-A812-4A65-BA3F-10C4F08F395B}" srcOrd="0" destOrd="0" presId="urn:microsoft.com/office/officeart/2005/8/layout/vList3"/>
    <dgm:cxn modelId="{3DD74D5B-14F6-429E-B15A-13003A6D4B78}" srcId="{A634F2B8-7648-4FA9-BABB-32BC4E0F0EEF}" destId="{98282CA7-9BC1-4AA0-B631-8EF193307BA8}" srcOrd="2" destOrd="0" parTransId="{6E85BA2D-BCA0-4B0A-9123-5F379A400B32}" sibTransId="{90BA94D1-986E-479B-AC6F-33E25AC02932}"/>
    <dgm:cxn modelId="{58058D66-4569-46F7-A68C-C72FEFC7A8E0}" srcId="{A634F2B8-7648-4FA9-BABB-32BC4E0F0EEF}" destId="{D82D771A-C9FB-412F-A85D-691AF9D287A3}" srcOrd="0" destOrd="0" parTransId="{752ACCA3-8392-4B8F-8BF7-1CE856B2F7A4}" sibTransId="{E41E3112-D2AA-4E9D-8E23-93DF419BCD96}"/>
    <dgm:cxn modelId="{4E7429FE-A352-4308-9187-493C18A6AD7D}" srcId="{A634F2B8-7648-4FA9-BABB-32BC4E0F0EEF}" destId="{873E33D7-5E53-42BB-9E30-6AF154937E2F}" srcOrd="3" destOrd="0" parTransId="{E68F4819-519F-4953-B2AE-7F078C223D32}" sibTransId="{5507B157-9081-4737-A29D-6DA5D685B4EF}"/>
    <dgm:cxn modelId="{64843F25-C923-416C-B35D-274FEBEF1FE3}" type="presOf" srcId="{873E33D7-5E53-42BB-9E30-6AF154937E2F}" destId="{E80AA367-248A-4619-A2DE-05CA489A0957}" srcOrd="0" destOrd="0" presId="urn:microsoft.com/office/officeart/2005/8/layout/vList3"/>
    <dgm:cxn modelId="{CC981269-748B-4CAE-B10D-01DBD89C8229}" srcId="{A634F2B8-7648-4FA9-BABB-32BC4E0F0EEF}" destId="{A41C58DA-279C-4977-9FE7-49BEC070A5BF}" srcOrd="1" destOrd="0" parTransId="{85A16971-D704-4F34-BAB4-848AF06FC51D}" sibTransId="{7514C6B1-FA0B-4FF2-87FE-E9487416CF4C}"/>
    <dgm:cxn modelId="{383CE31E-1EA4-44C9-8BA5-F4DB4D9B2827}" type="presOf" srcId="{D82D771A-C9FB-412F-A85D-691AF9D287A3}" destId="{1906AC93-AC33-44E3-8C65-CA6C1CF75C38}" srcOrd="0" destOrd="0" presId="urn:microsoft.com/office/officeart/2005/8/layout/vList3"/>
    <dgm:cxn modelId="{14B4EF02-F928-4208-853A-CC2B4DD28987}" type="presOf" srcId="{A634F2B8-7648-4FA9-BABB-32BC4E0F0EEF}" destId="{A04D33F3-139E-4DAB-9810-47174019E720}" srcOrd="0" destOrd="0" presId="urn:microsoft.com/office/officeart/2005/8/layout/vList3"/>
    <dgm:cxn modelId="{1250AB2C-0D4B-4DDD-9A14-0D4458390ABB}" srcId="{A634F2B8-7648-4FA9-BABB-32BC4E0F0EEF}" destId="{B45EFF5F-C56D-4C4D-AF4C-20AF2E52DD18}" srcOrd="4" destOrd="0" parTransId="{B66FF356-7EB4-49F9-B580-CB186499D1C1}" sibTransId="{6AE10D66-2E5D-4C96-8DA2-70AE1092C551}"/>
    <dgm:cxn modelId="{F1A7CBF7-CF04-426C-B7B7-8E0BD04DA394}" srcId="{A634F2B8-7648-4FA9-BABB-32BC4E0F0EEF}" destId="{5D6ED6BB-4CF4-4E47-B9B1-A06302F2B9FD}" srcOrd="5" destOrd="0" parTransId="{0A04619A-CE61-4186-ADAB-5DB51AEC2643}" sibTransId="{16BB0191-7164-45AD-AC95-3DD055EB7EAE}"/>
    <dgm:cxn modelId="{EE9C42D5-51E0-4327-87DB-AA26078595C4}" type="presOf" srcId="{B45EFF5F-C56D-4C4D-AF4C-20AF2E52DD18}" destId="{9AEE35D6-7BF3-49F6-929D-CA90A06444A1}" srcOrd="0" destOrd="0" presId="urn:microsoft.com/office/officeart/2005/8/layout/vList3"/>
    <dgm:cxn modelId="{8EF255BD-55D3-4A80-853C-4E839F432FA2}" type="presOf" srcId="{5D6ED6BB-4CF4-4E47-B9B1-A06302F2B9FD}" destId="{7A997470-5225-40DA-9C05-8AF70E4B8543}" srcOrd="0" destOrd="0" presId="urn:microsoft.com/office/officeart/2005/8/layout/vList3"/>
    <dgm:cxn modelId="{1434379B-155F-4209-A67F-AA9D91D457FE}" type="presOf" srcId="{A41C58DA-279C-4977-9FE7-49BEC070A5BF}" destId="{69FD6BEA-CB95-4D11-9DC7-B30F5E572EB5}" srcOrd="0" destOrd="0" presId="urn:microsoft.com/office/officeart/2005/8/layout/vList3"/>
    <dgm:cxn modelId="{4C49B9C1-080A-4AEC-A25B-054892FBDBB5}" type="presParOf" srcId="{A04D33F3-139E-4DAB-9810-47174019E720}" destId="{E6C5491A-4219-46A2-9873-374257853FCA}" srcOrd="0" destOrd="0" presId="urn:microsoft.com/office/officeart/2005/8/layout/vList3"/>
    <dgm:cxn modelId="{3F330D59-D432-46A9-8B8F-2FB0806FE2E8}" type="presParOf" srcId="{E6C5491A-4219-46A2-9873-374257853FCA}" destId="{B6A329B0-B024-4873-8B5E-2106BCBA140D}" srcOrd="0" destOrd="0" presId="urn:microsoft.com/office/officeart/2005/8/layout/vList3"/>
    <dgm:cxn modelId="{F52B6AF1-D100-4A58-AD58-071B506BEEF3}" type="presParOf" srcId="{E6C5491A-4219-46A2-9873-374257853FCA}" destId="{1906AC93-AC33-44E3-8C65-CA6C1CF75C38}" srcOrd="1" destOrd="0" presId="urn:microsoft.com/office/officeart/2005/8/layout/vList3"/>
    <dgm:cxn modelId="{A3FAA88B-E8E7-48B7-BBDA-E36ABDD0D028}" type="presParOf" srcId="{A04D33F3-139E-4DAB-9810-47174019E720}" destId="{71C34733-0310-4C0A-80B3-3EEA42675D6E}" srcOrd="1" destOrd="0" presId="urn:microsoft.com/office/officeart/2005/8/layout/vList3"/>
    <dgm:cxn modelId="{81B618D0-E973-4D50-A603-E752EAE288EB}" type="presParOf" srcId="{A04D33F3-139E-4DAB-9810-47174019E720}" destId="{A5F99DB3-7172-4C87-9832-1936E2F2DE07}" srcOrd="2" destOrd="0" presId="urn:microsoft.com/office/officeart/2005/8/layout/vList3"/>
    <dgm:cxn modelId="{F49FC1A5-A982-47C8-AA46-A22E0A2F0443}" type="presParOf" srcId="{A5F99DB3-7172-4C87-9832-1936E2F2DE07}" destId="{6A715BB6-6CFE-4B87-AE5D-FF10F143D055}" srcOrd="0" destOrd="0" presId="urn:microsoft.com/office/officeart/2005/8/layout/vList3"/>
    <dgm:cxn modelId="{F62C04CA-757E-4DA5-9F1F-C94748554C79}" type="presParOf" srcId="{A5F99DB3-7172-4C87-9832-1936E2F2DE07}" destId="{69FD6BEA-CB95-4D11-9DC7-B30F5E572EB5}" srcOrd="1" destOrd="0" presId="urn:microsoft.com/office/officeart/2005/8/layout/vList3"/>
    <dgm:cxn modelId="{CD1FD987-C45B-4337-8149-38BC2A29CEC2}" type="presParOf" srcId="{A04D33F3-139E-4DAB-9810-47174019E720}" destId="{50EBF4DD-9692-4379-988C-F5F042A3C13C}" srcOrd="3" destOrd="0" presId="urn:microsoft.com/office/officeart/2005/8/layout/vList3"/>
    <dgm:cxn modelId="{6B493376-4CFB-4FF3-AFEF-550F29B11819}" type="presParOf" srcId="{A04D33F3-139E-4DAB-9810-47174019E720}" destId="{85E2FED1-D968-4D87-AC2B-C96972FBC8EB}" srcOrd="4" destOrd="0" presId="urn:microsoft.com/office/officeart/2005/8/layout/vList3"/>
    <dgm:cxn modelId="{4CDC7D6C-D67A-44D4-9525-E70C8AD5DCB9}" type="presParOf" srcId="{85E2FED1-D968-4D87-AC2B-C96972FBC8EB}" destId="{91DCBCCE-856F-45DF-85F4-F7FC6D6CBBD2}" srcOrd="0" destOrd="0" presId="urn:microsoft.com/office/officeart/2005/8/layout/vList3"/>
    <dgm:cxn modelId="{75D5B9E9-BD42-4CFD-8100-BBAB778721F4}" type="presParOf" srcId="{85E2FED1-D968-4D87-AC2B-C96972FBC8EB}" destId="{CF74CDC5-A812-4A65-BA3F-10C4F08F395B}" srcOrd="1" destOrd="0" presId="urn:microsoft.com/office/officeart/2005/8/layout/vList3"/>
    <dgm:cxn modelId="{3CF5CC9B-09E6-4FB3-8F66-61DACC4380E0}" type="presParOf" srcId="{A04D33F3-139E-4DAB-9810-47174019E720}" destId="{B87438A4-4587-47BD-931F-211636B4F1D4}" srcOrd="5" destOrd="0" presId="urn:microsoft.com/office/officeart/2005/8/layout/vList3"/>
    <dgm:cxn modelId="{0C6659E2-7011-4FB3-9BCA-6542873852EE}" type="presParOf" srcId="{A04D33F3-139E-4DAB-9810-47174019E720}" destId="{62B0D4ED-CBF4-46F7-A2FA-9F41726B4E29}" srcOrd="6" destOrd="0" presId="urn:microsoft.com/office/officeart/2005/8/layout/vList3"/>
    <dgm:cxn modelId="{5740774B-6CF0-451A-B334-7DE2F5AEF270}" type="presParOf" srcId="{62B0D4ED-CBF4-46F7-A2FA-9F41726B4E29}" destId="{2CFF94F3-A10D-4AE2-9A13-2400DFA5B5C7}" srcOrd="0" destOrd="0" presId="urn:microsoft.com/office/officeart/2005/8/layout/vList3"/>
    <dgm:cxn modelId="{FB9E0FCC-CF13-413C-8CF9-B227BC8FDAA7}" type="presParOf" srcId="{62B0D4ED-CBF4-46F7-A2FA-9F41726B4E29}" destId="{E80AA367-248A-4619-A2DE-05CA489A0957}" srcOrd="1" destOrd="0" presId="urn:microsoft.com/office/officeart/2005/8/layout/vList3"/>
    <dgm:cxn modelId="{236CCBCF-4545-4DF8-BD56-3E43912BA934}" type="presParOf" srcId="{A04D33F3-139E-4DAB-9810-47174019E720}" destId="{85D4F9B9-3249-445F-A7C1-C32E19503E32}" srcOrd="7" destOrd="0" presId="urn:microsoft.com/office/officeart/2005/8/layout/vList3"/>
    <dgm:cxn modelId="{332258E2-44B3-4548-BDC2-AB592B289172}" type="presParOf" srcId="{A04D33F3-139E-4DAB-9810-47174019E720}" destId="{891F1EC3-49F6-4697-B06C-062057C6B1A2}" srcOrd="8" destOrd="0" presId="urn:microsoft.com/office/officeart/2005/8/layout/vList3"/>
    <dgm:cxn modelId="{A65D3716-85D6-4A97-90E1-0C9BF797049A}" type="presParOf" srcId="{891F1EC3-49F6-4697-B06C-062057C6B1A2}" destId="{9C90FD9A-B81A-4BD0-AAB9-249062C6D774}" srcOrd="0" destOrd="0" presId="urn:microsoft.com/office/officeart/2005/8/layout/vList3"/>
    <dgm:cxn modelId="{611F3CF6-2728-49F0-94F3-ACD4156546D2}" type="presParOf" srcId="{891F1EC3-49F6-4697-B06C-062057C6B1A2}" destId="{9AEE35D6-7BF3-49F6-929D-CA90A06444A1}" srcOrd="1" destOrd="0" presId="urn:microsoft.com/office/officeart/2005/8/layout/vList3"/>
    <dgm:cxn modelId="{3725F4B8-3009-4199-AC06-426923353C20}" type="presParOf" srcId="{A04D33F3-139E-4DAB-9810-47174019E720}" destId="{486BB625-6685-44F6-B522-4D5D4DB5B8EC}" srcOrd="9" destOrd="0" presId="urn:microsoft.com/office/officeart/2005/8/layout/vList3"/>
    <dgm:cxn modelId="{8E19CA0B-90FF-4360-945F-E4B431079F03}" type="presParOf" srcId="{A04D33F3-139E-4DAB-9810-47174019E720}" destId="{B48FD67C-24B9-4C40-8035-43EE55C143CF}" srcOrd="10" destOrd="0" presId="urn:microsoft.com/office/officeart/2005/8/layout/vList3"/>
    <dgm:cxn modelId="{85729B1C-BD88-4FBD-AC19-B2EBA7A8087F}" type="presParOf" srcId="{B48FD67C-24B9-4C40-8035-43EE55C143CF}" destId="{5D67999A-50DE-4DDD-BB01-4404DF68F133}" srcOrd="0" destOrd="0" presId="urn:microsoft.com/office/officeart/2005/8/layout/vList3"/>
    <dgm:cxn modelId="{96710E62-27ED-42EC-AD68-615A827C7BD1}" type="presParOf" srcId="{B48FD67C-24B9-4C40-8035-43EE55C143CF}" destId="{7A997470-5225-40DA-9C05-8AF70E4B854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34F2B8-7648-4FA9-BABB-32BC4E0F0EEF}" type="doc">
      <dgm:prSet loTypeId="urn:microsoft.com/office/officeart/2005/8/layout/vList3" loCatId="list" qsTypeId="urn:microsoft.com/office/officeart/2005/8/quickstyle/simple1" qsCatId="simple" csTypeId="urn:microsoft.com/office/officeart/2005/8/colors/accent5_1" csCatId="accent5" phldr="1"/>
      <dgm:spPr/>
    </dgm:pt>
    <dgm:pt modelId="{D82D771A-C9FB-412F-A85D-691AF9D287A3}">
      <dgm:prSet phldrT="[Tekst]"/>
      <dgm:spPr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752ACCA3-8392-4B8F-8BF7-1CE856B2F7A4}" type="parTrans" cxnId="{58058D66-4569-46F7-A68C-C72FEFC7A8E0}">
      <dgm:prSet/>
      <dgm:spPr/>
      <dgm:t>
        <a:bodyPr/>
        <a:lstStyle/>
        <a:p>
          <a:endParaRPr lang="nb-NO"/>
        </a:p>
      </dgm:t>
    </dgm:pt>
    <dgm:pt modelId="{E41E3112-D2AA-4E9D-8E23-93DF419BCD96}" type="sibTrans" cxnId="{58058D66-4569-46F7-A68C-C72FEFC7A8E0}">
      <dgm:prSet/>
      <dgm:spPr/>
      <dgm:t>
        <a:bodyPr/>
        <a:lstStyle/>
        <a:p>
          <a:endParaRPr lang="nb-NO"/>
        </a:p>
      </dgm:t>
    </dgm:pt>
    <dgm:pt modelId="{A41C58DA-279C-4977-9FE7-49BEC070A5BF}">
      <dgm:prSet phldrT="[Tekst]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85A16971-D704-4F34-BAB4-848AF06FC51D}" type="parTrans" cxnId="{CC981269-748B-4CAE-B10D-01DBD89C8229}">
      <dgm:prSet/>
      <dgm:spPr/>
      <dgm:t>
        <a:bodyPr/>
        <a:lstStyle/>
        <a:p>
          <a:endParaRPr lang="nb-NO"/>
        </a:p>
      </dgm:t>
    </dgm:pt>
    <dgm:pt modelId="{7514C6B1-FA0B-4FF2-87FE-E9487416CF4C}" type="sibTrans" cxnId="{CC981269-748B-4CAE-B10D-01DBD89C8229}">
      <dgm:prSet/>
      <dgm:spPr/>
      <dgm:t>
        <a:bodyPr/>
        <a:lstStyle/>
        <a:p>
          <a:endParaRPr lang="nb-NO"/>
        </a:p>
      </dgm:t>
    </dgm:pt>
    <dgm:pt modelId="{5D6ED6BB-4CF4-4E47-B9B1-A06302F2B9FD}">
      <dgm:prSet phldrT="[Tekst]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0A04619A-CE61-4186-ADAB-5DB51AEC2643}" type="parTrans" cxnId="{F1A7CBF7-CF04-426C-B7B7-8E0BD04DA394}">
      <dgm:prSet/>
      <dgm:spPr/>
      <dgm:t>
        <a:bodyPr/>
        <a:lstStyle/>
        <a:p>
          <a:endParaRPr lang="nb-NO"/>
        </a:p>
      </dgm:t>
    </dgm:pt>
    <dgm:pt modelId="{16BB0191-7164-45AD-AC95-3DD055EB7EAE}" type="sibTrans" cxnId="{F1A7CBF7-CF04-426C-B7B7-8E0BD04DA394}">
      <dgm:prSet/>
      <dgm:spPr/>
      <dgm:t>
        <a:bodyPr/>
        <a:lstStyle/>
        <a:p>
          <a:endParaRPr lang="nb-NO"/>
        </a:p>
      </dgm:t>
    </dgm:pt>
    <dgm:pt modelId="{98282CA7-9BC1-4AA0-B631-8EF193307BA8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6E85BA2D-BCA0-4B0A-9123-5F379A400B32}" type="parTrans" cxnId="{3DD74D5B-14F6-429E-B15A-13003A6D4B78}">
      <dgm:prSet/>
      <dgm:spPr/>
      <dgm:t>
        <a:bodyPr/>
        <a:lstStyle/>
        <a:p>
          <a:endParaRPr lang="nb-NO"/>
        </a:p>
      </dgm:t>
    </dgm:pt>
    <dgm:pt modelId="{90BA94D1-986E-479B-AC6F-33E25AC02932}" type="sibTrans" cxnId="{3DD74D5B-14F6-429E-B15A-13003A6D4B78}">
      <dgm:prSet/>
      <dgm:spPr/>
      <dgm:t>
        <a:bodyPr/>
        <a:lstStyle/>
        <a:p>
          <a:endParaRPr lang="nb-NO"/>
        </a:p>
      </dgm:t>
    </dgm:pt>
    <dgm:pt modelId="{873E33D7-5E53-42BB-9E30-6AF154937E2F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E68F4819-519F-4953-B2AE-7F078C223D32}" type="parTrans" cxnId="{4E7429FE-A352-4308-9187-493C18A6AD7D}">
      <dgm:prSet/>
      <dgm:spPr/>
      <dgm:t>
        <a:bodyPr/>
        <a:lstStyle/>
        <a:p>
          <a:endParaRPr lang="nb-NO"/>
        </a:p>
      </dgm:t>
    </dgm:pt>
    <dgm:pt modelId="{5507B157-9081-4737-A29D-6DA5D685B4EF}" type="sibTrans" cxnId="{4E7429FE-A352-4308-9187-493C18A6AD7D}">
      <dgm:prSet/>
      <dgm:spPr/>
      <dgm:t>
        <a:bodyPr/>
        <a:lstStyle/>
        <a:p>
          <a:endParaRPr lang="nb-NO"/>
        </a:p>
      </dgm:t>
    </dgm:pt>
    <dgm:pt modelId="{B45EFF5F-C56D-4C4D-AF4C-20AF2E52DD18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B66FF356-7EB4-49F9-B580-CB186499D1C1}" type="parTrans" cxnId="{1250AB2C-0D4B-4DDD-9A14-0D4458390ABB}">
      <dgm:prSet/>
      <dgm:spPr/>
      <dgm:t>
        <a:bodyPr/>
        <a:lstStyle/>
        <a:p>
          <a:endParaRPr lang="nb-NO"/>
        </a:p>
      </dgm:t>
    </dgm:pt>
    <dgm:pt modelId="{6AE10D66-2E5D-4C96-8DA2-70AE1092C551}" type="sibTrans" cxnId="{1250AB2C-0D4B-4DDD-9A14-0D4458390ABB}">
      <dgm:prSet/>
      <dgm:spPr/>
      <dgm:t>
        <a:bodyPr/>
        <a:lstStyle/>
        <a:p>
          <a:endParaRPr lang="nb-NO"/>
        </a:p>
      </dgm:t>
    </dgm:pt>
    <dgm:pt modelId="{A04D33F3-139E-4DAB-9810-47174019E720}" type="pres">
      <dgm:prSet presAssocID="{A634F2B8-7648-4FA9-BABB-32BC4E0F0EEF}" presName="linearFlow" presStyleCnt="0">
        <dgm:presLayoutVars>
          <dgm:dir/>
          <dgm:resizeHandles val="exact"/>
        </dgm:presLayoutVars>
      </dgm:prSet>
      <dgm:spPr/>
    </dgm:pt>
    <dgm:pt modelId="{E6C5491A-4219-46A2-9873-374257853FCA}" type="pres">
      <dgm:prSet presAssocID="{D82D771A-C9FB-412F-A85D-691AF9D287A3}" presName="composite" presStyleCnt="0"/>
      <dgm:spPr/>
    </dgm:pt>
    <dgm:pt modelId="{B6A329B0-B024-4873-8B5E-2106BCBA140D}" type="pres">
      <dgm:prSet presAssocID="{D82D771A-C9FB-412F-A85D-691AF9D287A3}" presName="imgShp" presStyleLbl="fgImgPlace1" presStyleIdx="0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1906AC93-AC33-44E3-8C65-CA6C1CF75C38}" type="pres">
      <dgm:prSet presAssocID="{D82D771A-C9FB-412F-A85D-691AF9D287A3}" presName="txShp" presStyleLbl="node1" presStyleIdx="0" presStyleCnt="6" custScaleY="100000" custLinFactNeighborX="370" custLinFactNeighborY="-139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1C34733-0310-4C0A-80B3-3EEA42675D6E}" type="pres">
      <dgm:prSet presAssocID="{E41E3112-D2AA-4E9D-8E23-93DF419BCD96}" presName="spacing" presStyleCnt="0"/>
      <dgm:spPr/>
    </dgm:pt>
    <dgm:pt modelId="{A5F99DB3-7172-4C87-9832-1936E2F2DE07}" type="pres">
      <dgm:prSet presAssocID="{A41C58DA-279C-4977-9FE7-49BEC070A5BF}" presName="composite" presStyleCnt="0"/>
      <dgm:spPr/>
    </dgm:pt>
    <dgm:pt modelId="{6A715BB6-6CFE-4B87-AE5D-FF10F143D055}" type="pres">
      <dgm:prSet presAssocID="{A41C58DA-279C-4977-9FE7-49BEC070A5BF}" presName="imgShp" presStyleLbl="fgImgPlace1" presStyleIdx="1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69FD6BEA-CB95-4D11-9DC7-B30F5E572EB5}" type="pres">
      <dgm:prSet presAssocID="{A41C58DA-279C-4977-9FE7-49BEC070A5BF}" presName="txShp" presStyleLbl="node1" presStyleIdx="1" presStyleCnt="6" custLinFactNeighborX="323" custLinFactNeighborY="-460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0EBF4DD-9692-4379-988C-F5F042A3C13C}" type="pres">
      <dgm:prSet presAssocID="{7514C6B1-FA0B-4FF2-87FE-E9487416CF4C}" presName="spacing" presStyleCnt="0"/>
      <dgm:spPr/>
    </dgm:pt>
    <dgm:pt modelId="{85E2FED1-D968-4D87-AC2B-C96972FBC8EB}" type="pres">
      <dgm:prSet presAssocID="{98282CA7-9BC1-4AA0-B631-8EF193307BA8}" presName="composite" presStyleCnt="0"/>
      <dgm:spPr/>
    </dgm:pt>
    <dgm:pt modelId="{91DCBCCE-856F-45DF-85F4-F7FC6D6CBBD2}" type="pres">
      <dgm:prSet presAssocID="{98282CA7-9BC1-4AA0-B631-8EF193307BA8}" presName="imgShp" presStyleLbl="fgImgPlace1" presStyleIdx="2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CF74CDC5-A812-4A65-BA3F-10C4F08F395B}" type="pres">
      <dgm:prSet presAssocID="{98282CA7-9BC1-4AA0-B631-8EF193307BA8}" presName="txShp" presStyleLbl="node1" presStyleIdx="2" presStyleCnt="6" custLinFactNeighborX="323" custLinFactNeighborY="-9489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87438A4-4587-47BD-931F-211636B4F1D4}" type="pres">
      <dgm:prSet presAssocID="{90BA94D1-986E-479B-AC6F-33E25AC02932}" presName="spacing" presStyleCnt="0"/>
      <dgm:spPr/>
    </dgm:pt>
    <dgm:pt modelId="{62B0D4ED-CBF4-46F7-A2FA-9F41726B4E29}" type="pres">
      <dgm:prSet presAssocID="{873E33D7-5E53-42BB-9E30-6AF154937E2F}" presName="composite" presStyleCnt="0"/>
      <dgm:spPr/>
    </dgm:pt>
    <dgm:pt modelId="{2CFF94F3-A10D-4AE2-9A13-2400DFA5B5C7}" type="pres">
      <dgm:prSet presAssocID="{873E33D7-5E53-42BB-9E30-6AF154937E2F}" presName="imgShp" presStyleLbl="fgImgPlace1" presStyleIdx="3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E80AA367-248A-4619-A2DE-05CA489A0957}" type="pres">
      <dgm:prSet presAssocID="{873E33D7-5E53-42BB-9E30-6AF154937E2F}" presName="txShp" presStyleLbl="node1" presStyleIdx="3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5D4F9B9-3249-445F-A7C1-C32E19503E32}" type="pres">
      <dgm:prSet presAssocID="{5507B157-9081-4737-A29D-6DA5D685B4EF}" presName="spacing" presStyleCnt="0"/>
      <dgm:spPr/>
    </dgm:pt>
    <dgm:pt modelId="{891F1EC3-49F6-4697-B06C-062057C6B1A2}" type="pres">
      <dgm:prSet presAssocID="{B45EFF5F-C56D-4C4D-AF4C-20AF2E52DD18}" presName="composite" presStyleCnt="0"/>
      <dgm:spPr/>
    </dgm:pt>
    <dgm:pt modelId="{9C90FD9A-B81A-4BD0-AAB9-249062C6D774}" type="pres">
      <dgm:prSet presAssocID="{B45EFF5F-C56D-4C4D-AF4C-20AF2E52DD18}" presName="imgShp" presStyleLbl="fgImgPlace1" presStyleIdx="4" presStyleCnt="6" custLinFactNeighborX="-446" custLinFactNeighborY="-8096"/>
      <dgm:spPr>
        <a:solidFill>
          <a:srgbClr val="A8ECEA"/>
        </a:solidFill>
        <a:ln>
          <a:solidFill>
            <a:srgbClr val="2CB5B5"/>
          </a:solidFill>
        </a:ln>
      </dgm:spPr>
    </dgm:pt>
    <dgm:pt modelId="{9AEE35D6-7BF3-49F6-929D-CA90A06444A1}" type="pres">
      <dgm:prSet presAssocID="{B45EFF5F-C56D-4C4D-AF4C-20AF2E52DD18}" presName="txShp" presStyleLbl="node1" presStyleIdx="4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86BB625-6685-44F6-B522-4D5D4DB5B8EC}" type="pres">
      <dgm:prSet presAssocID="{6AE10D66-2E5D-4C96-8DA2-70AE1092C551}" presName="spacing" presStyleCnt="0"/>
      <dgm:spPr/>
    </dgm:pt>
    <dgm:pt modelId="{B48FD67C-24B9-4C40-8035-43EE55C143CF}" type="pres">
      <dgm:prSet presAssocID="{5D6ED6BB-4CF4-4E47-B9B1-A06302F2B9FD}" presName="composite" presStyleCnt="0"/>
      <dgm:spPr/>
    </dgm:pt>
    <dgm:pt modelId="{5D67999A-50DE-4DDD-BB01-4404DF68F133}" type="pres">
      <dgm:prSet presAssocID="{5D6ED6BB-4CF4-4E47-B9B1-A06302F2B9FD}" presName="imgShp" presStyleLbl="fgImgPlace1" presStyleIdx="5" presStyleCnt="6" custLinFactNeighborX="-446" custLinFactNeighborY="-8096"/>
      <dgm:spPr>
        <a:solidFill>
          <a:srgbClr val="A8ECEA"/>
        </a:solidFill>
        <a:ln>
          <a:solidFill>
            <a:srgbClr val="2CB5B5"/>
          </a:solidFill>
        </a:ln>
      </dgm:spPr>
    </dgm:pt>
    <dgm:pt modelId="{7A997470-5225-40DA-9C05-8AF70E4B8543}" type="pres">
      <dgm:prSet presAssocID="{5D6ED6BB-4CF4-4E47-B9B1-A06302F2B9FD}" presName="txShp" presStyleLbl="node1" presStyleIdx="5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F1A7CBF7-CF04-426C-B7B7-8E0BD04DA394}" srcId="{A634F2B8-7648-4FA9-BABB-32BC4E0F0EEF}" destId="{5D6ED6BB-4CF4-4E47-B9B1-A06302F2B9FD}" srcOrd="5" destOrd="0" parTransId="{0A04619A-CE61-4186-ADAB-5DB51AEC2643}" sibTransId="{16BB0191-7164-45AD-AC95-3DD055EB7EAE}"/>
    <dgm:cxn modelId="{EE9C42D5-51E0-4327-87DB-AA26078595C4}" type="presOf" srcId="{B45EFF5F-C56D-4C4D-AF4C-20AF2E52DD18}" destId="{9AEE35D6-7BF3-49F6-929D-CA90A06444A1}" srcOrd="0" destOrd="0" presId="urn:microsoft.com/office/officeart/2005/8/layout/vList3"/>
    <dgm:cxn modelId="{1250AB2C-0D4B-4DDD-9A14-0D4458390ABB}" srcId="{A634F2B8-7648-4FA9-BABB-32BC4E0F0EEF}" destId="{B45EFF5F-C56D-4C4D-AF4C-20AF2E52DD18}" srcOrd="4" destOrd="0" parTransId="{B66FF356-7EB4-49F9-B580-CB186499D1C1}" sibTransId="{6AE10D66-2E5D-4C96-8DA2-70AE1092C551}"/>
    <dgm:cxn modelId="{1434379B-155F-4209-A67F-AA9D91D457FE}" type="presOf" srcId="{A41C58DA-279C-4977-9FE7-49BEC070A5BF}" destId="{69FD6BEA-CB95-4D11-9DC7-B30F5E572EB5}" srcOrd="0" destOrd="0" presId="urn:microsoft.com/office/officeart/2005/8/layout/vList3"/>
    <dgm:cxn modelId="{3DD74D5B-14F6-429E-B15A-13003A6D4B78}" srcId="{A634F2B8-7648-4FA9-BABB-32BC4E0F0EEF}" destId="{98282CA7-9BC1-4AA0-B631-8EF193307BA8}" srcOrd="2" destOrd="0" parTransId="{6E85BA2D-BCA0-4B0A-9123-5F379A400B32}" sibTransId="{90BA94D1-986E-479B-AC6F-33E25AC02932}"/>
    <dgm:cxn modelId="{4E7429FE-A352-4308-9187-493C18A6AD7D}" srcId="{A634F2B8-7648-4FA9-BABB-32BC4E0F0EEF}" destId="{873E33D7-5E53-42BB-9E30-6AF154937E2F}" srcOrd="3" destOrd="0" parTransId="{E68F4819-519F-4953-B2AE-7F078C223D32}" sibTransId="{5507B157-9081-4737-A29D-6DA5D685B4EF}"/>
    <dgm:cxn modelId="{383CE31E-1EA4-44C9-8BA5-F4DB4D9B2827}" type="presOf" srcId="{D82D771A-C9FB-412F-A85D-691AF9D287A3}" destId="{1906AC93-AC33-44E3-8C65-CA6C1CF75C38}" srcOrd="0" destOrd="0" presId="urn:microsoft.com/office/officeart/2005/8/layout/vList3"/>
    <dgm:cxn modelId="{8EF255BD-55D3-4A80-853C-4E839F432FA2}" type="presOf" srcId="{5D6ED6BB-4CF4-4E47-B9B1-A06302F2B9FD}" destId="{7A997470-5225-40DA-9C05-8AF70E4B8543}" srcOrd="0" destOrd="0" presId="urn:microsoft.com/office/officeart/2005/8/layout/vList3"/>
    <dgm:cxn modelId="{64843F25-C923-416C-B35D-274FEBEF1FE3}" type="presOf" srcId="{873E33D7-5E53-42BB-9E30-6AF154937E2F}" destId="{E80AA367-248A-4619-A2DE-05CA489A0957}" srcOrd="0" destOrd="0" presId="urn:microsoft.com/office/officeart/2005/8/layout/vList3"/>
    <dgm:cxn modelId="{E96D9B59-B68D-45DE-AA5D-15835D500E00}" type="presOf" srcId="{98282CA7-9BC1-4AA0-B631-8EF193307BA8}" destId="{CF74CDC5-A812-4A65-BA3F-10C4F08F395B}" srcOrd="0" destOrd="0" presId="urn:microsoft.com/office/officeart/2005/8/layout/vList3"/>
    <dgm:cxn modelId="{CC981269-748B-4CAE-B10D-01DBD89C8229}" srcId="{A634F2B8-7648-4FA9-BABB-32BC4E0F0EEF}" destId="{A41C58DA-279C-4977-9FE7-49BEC070A5BF}" srcOrd="1" destOrd="0" parTransId="{85A16971-D704-4F34-BAB4-848AF06FC51D}" sibTransId="{7514C6B1-FA0B-4FF2-87FE-E9487416CF4C}"/>
    <dgm:cxn modelId="{58058D66-4569-46F7-A68C-C72FEFC7A8E0}" srcId="{A634F2B8-7648-4FA9-BABB-32BC4E0F0EEF}" destId="{D82D771A-C9FB-412F-A85D-691AF9D287A3}" srcOrd="0" destOrd="0" parTransId="{752ACCA3-8392-4B8F-8BF7-1CE856B2F7A4}" sibTransId="{E41E3112-D2AA-4E9D-8E23-93DF419BCD96}"/>
    <dgm:cxn modelId="{14B4EF02-F928-4208-853A-CC2B4DD28987}" type="presOf" srcId="{A634F2B8-7648-4FA9-BABB-32BC4E0F0EEF}" destId="{A04D33F3-139E-4DAB-9810-47174019E720}" srcOrd="0" destOrd="0" presId="urn:microsoft.com/office/officeart/2005/8/layout/vList3"/>
    <dgm:cxn modelId="{4C49B9C1-080A-4AEC-A25B-054892FBDBB5}" type="presParOf" srcId="{A04D33F3-139E-4DAB-9810-47174019E720}" destId="{E6C5491A-4219-46A2-9873-374257853FCA}" srcOrd="0" destOrd="0" presId="urn:microsoft.com/office/officeart/2005/8/layout/vList3"/>
    <dgm:cxn modelId="{3F330D59-D432-46A9-8B8F-2FB0806FE2E8}" type="presParOf" srcId="{E6C5491A-4219-46A2-9873-374257853FCA}" destId="{B6A329B0-B024-4873-8B5E-2106BCBA140D}" srcOrd="0" destOrd="0" presId="urn:microsoft.com/office/officeart/2005/8/layout/vList3"/>
    <dgm:cxn modelId="{F52B6AF1-D100-4A58-AD58-071B506BEEF3}" type="presParOf" srcId="{E6C5491A-4219-46A2-9873-374257853FCA}" destId="{1906AC93-AC33-44E3-8C65-CA6C1CF75C38}" srcOrd="1" destOrd="0" presId="urn:microsoft.com/office/officeart/2005/8/layout/vList3"/>
    <dgm:cxn modelId="{A3FAA88B-E8E7-48B7-BBDA-E36ABDD0D028}" type="presParOf" srcId="{A04D33F3-139E-4DAB-9810-47174019E720}" destId="{71C34733-0310-4C0A-80B3-3EEA42675D6E}" srcOrd="1" destOrd="0" presId="urn:microsoft.com/office/officeart/2005/8/layout/vList3"/>
    <dgm:cxn modelId="{81B618D0-E973-4D50-A603-E752EAE288EB}" type="presParOf" srcId="{A04D33F3-139E-4DAB-9810-47174019E720}" destId="{A5F99DB3-7172-4C87-9832-1936E2F2DE07}" srcOrd="2" destOrd="0" presId="urn:microsoft.com/office/officeart/2005/8/layout/vList3"/>
    <dgm:cxn modelId="{F49FC1A5-A982-47C8-AA46-A22E0A2F0443}" type="presParOf" srcId="{A5F99DB3-7172-4C87-9832-1936E2F2DE07}" destId="{6A715BB6-6CFE-4B87-AE5D-FF10F143D055}" srcOrd="0" destOrd="0" presId="urn:microsoft.com/office/officeart/2005/8/layout/vList3"/>
    <dgm:cxn modelId="{F62C04CA-757E-4DA5-9F1F-C94748554C79}" type="presParOf" srcId="{A5F99DB3-7172-4C87-9832-1936E2F2DE07}" destId="{69FD6BEA-CB95-4D11-9DC7-B30F5E572EB5}" srcOrd="1" destOrd="0" presId="urn:microsoft.com/office/officeart/2005/8/layout/vList3"/>
    <dgm:cxn modelId="{CD1FD987-C45B-4337-8149-38BC2A29CEC2}" type="presParOf" srcId="{A04D33F3-139E-4DAB-9810-47174019E720}" destId="{50EBF4DD-9692-4379-988C-F5F042A3C13C}" srcOrd="3" destOrd="0" presId="urn:microsoft.com/office/officeart/2005/8/layout/vList3"/>
    <dgm:cxn modelId="{6B493376-4CFB-4FF3-AFEF-550F29B11819}" type="presParOf" srcId="{A04D33F3-139E-4DAB-9810-47174019E720}" destId="{85E2FED1-D968-4D87-AC2B-C96972FBC8EB}" srcOrd="4" destOrd="0" presId="urn:microsoft.com/office/officeart/2005/8/layout/vList3"/>
    <dgm:cxn modelId="{4CDC7D6C-D67A-44D4-9525-E70C8AD5DCB9}" type="presParOf" srcId="{85E2FED1-D968-4D87-AC2B-C96972FBC8EB}" destId="{91DCBCCE-856F-45DF-85F4-F7FC6D6CBBD2}" srcOrd="0" destOrd="0" presId="urn:microsoft.com/office/officeart/2005/8/layout/vList3"/>
    <dgm:cxn modelId="{75D5B9E9-BD42-4CFD-8100-BBAB778721F4}" type="presParOf" srcId="{85E2FED1-D968-4D87-AC2B-C96972FBC8EB}" destId="{CF74CDC5-A812-4A65-BA3F-10C4F08F395B}" srcOrd="1" destOrd="0" presId="urn:microsoft.com/office/officeart/2005/8/layout/vList3"/>
    <dgm:cxn modelId="{3CF5CC9B-09E6-4FB3-8F66-61DACC4380E0}" type="presParOf" srcId="{A04D33F3-139E-4DAB-9810-47174019E720}" destId="{B87438A4-4587-47BD-931F-211636B4F1D4}" srcOrd="5" destOrd="0" presId="urn:microsoft.com/office/officeart/2005/8/layout/vList3"/>
    <dgm:cxn modelId="{0C6659E2-7011-4FB3-9BCA-6542873852EE}" type="presParOf" srcId="{A04D33F3-139E-4DAB-9810-47174019E720}" destId="{62B0D4ED-CBF4-46F7-A2FA-9F41726B4E29}" srcOrd="6" destOrd="0" presId="urn:microsoft.com/office/officeart/2005/8/layout/vList3"/>
    <dgm:cxn modelId="{5740774B-6CF0-451A-B334-7DE2F5AEF270}" type="presParOf" srcId="{62B0D4ED-CBF4-46F7-A2FA-9F41726B4E29}" destId="{2CFF94F3-A10D-4AE2-9A13-2400DFA5B5C7}" srcOrd="0" destOrd="0" presId="urn:microsoft.com/office/officeart/2005/8/layout/vList3"/>
    <dgm:cxn modelId="{FB9E0FCC-CF13-413C-8CF9-B227BC8FDAA7}" type="presParOf" srcId="{62B0D4ED-CBF4-46F7-A2FA-9F41726B4E29}" destId="{E80AA367-248A-4619-A2DE-05CA489A0957}" srcOrd="1" destOrd="0" presId="urn:microsoft.com/office/officeart/2005/8/layout/vList3"/>
    <dgm:cxn modelId="{236CCBCF-4545-4DF8-BD56-3E43912BA934}" type="presParOf" srcId="{A04D33F3-139E-4DAB-9810-47174019E720}" destId="{85D4F9B9-3249-445F-A7C1-C32E19503E32}" srcOrd="7" destOrd="0" presId="urn:microsoft.com/office/officeart/2005/8/layout/vList3"/>
    <dgm:cxn modelId="{332258E2-44B3-4548-BDC2-AB592B289172}" type="presParOf" srcId="{A04D33F3-139E-4DAB-9810-47174019E720}" destId="{891F1EC3-49F6-4697-B06C-062057C6B1A2}" srcOrd="8" destOrd="0" presId="urn:microsoft.com/office/officeart/2005/8/layout/vList3"/>
    <dgm:cxn modelId="{A65D3716-85D6-4A97-90E1-0C9BF797049A}" type="presParOf" srcId="{891F1EC3-49F6-4697-B06C-062057C6B1A2}" destId="{9C90FD9A-B81A-4BD0-AAB9-249062C6D774}" srcOrd="0" destOrd="0" presId="urn:microsoft.com/office/officeart/2005/8/layout/vList3"/>
    <dgm:cxn modelId="{611F3CF6-2728-49F0-94F3-ACD4156546D2}" type="presParOf" srcId="{891F1EC3-49F6-4697-B06C-062057C6B1A2}" destId="{9AEE35D6-7BF3-49F6-929D-CA90A06444A1}" srcOrd="1" destOrd="0" presId="urn:microsoft.com/office/officeart/2005/8/layout/vList3"/>
    <dgm:cxn modelId="{3725F4B8-3009-4199-AC06-426923353C20}" type="presParOf" srcId="{A04D33F3-139E-4DAB-9810-47174019E720}" destId="{486BB625-6685-44F6-B522-4D5D4DB5B8EC}" srcOrd="9" destOrd="0" presId="urn:microsoft.com/office/officeart/2005/8/layout/vList3"/>
    <dgm:cxn modelId="{8E19CA0B-90FF-4360-945F-E4B431079F03}" type="presParOf" srcId="{A04D33F3-139E-4DAB-9810-47174019E720}" destId="{B48FD67C-24B9-4C40-8035-43EE55C143CF}" srcOrd="10" destOrd="0" presId="urn:microsoft.com/office/officeart/2005/8/layout/vList3"/>
    <dgm:cxn modelId="{85729B1C-BD88-4FBD-AC19-B2EBA7A8087F}" type="presParOf" srcId="{B48FD67C-24B9-4C40-8035-43EE55C143CF}" destId="{5D67999A-50DE-4DDD-BB01-4404DF68F133}" srcOrd="0" destOrd="0" presId="urn:microsoft.com/office/officeart/2005/8/layout/vList3"/>
    <dgm:cxn modelId="{96710E62-27ED-42EC-AD68-615A827C7BD1}" type="presParOf" srcId="{B48FD67C-24B9-4C40-8035-43EE55C143CF}" destId="{7A997470-5225-40DA-9C05-8AF70E4B854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6AC93-AC33-44E3-8C65-CA6C1CF75C38}">
      <dsp:nvSpPr>
        <dsp:cNvPr id="0" name=""/>
        <dsp:cNvSpPr/>
      </dsp:nvSpPr>
      <dsp:spPr>
        <a:xfrm rot="10800000">
          <a:off x="520048" y="0"/>
          <a:ext cx="1771756" cy="26889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87271" y="0"/>
        <a:ext cx="1704533" cy="268894"/>
      </dsp:txXfrm>
    </dsp:sp>
    <dsp:sp modelId="{B6A329B0-B024-4873-8B5E-2106BCBA140D}">
      <dsp:nvSpPr>
        <dsp:cNvPr id="0" name=""/>
        <dsp:cNvSpPr/>
      </dsp:nvSpPr>
      <dsp:spPr>
        <a:xfrm>
          <a:off x="379045" y="1019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D6BEA-CB95-4D11-9DC7-B30F5E572EB5}">
      <dsp:nvSpPr>
        <dsp:cNvPr id="0" name=""/>
        <dsp:cNvSpPr/>
      </dsp:nvSpPr>
      <dsp:spPr>
        <a:xfrm rot="10800000">
          <a:off x="519216" y="337801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86439" y="337801"/>
        <a:ext cx="1704533" cy="268894"/>
      </dsp:txXfrm>
    </dsp:sp>
    <dsp:sp modelId="{6A715BB6-6CFE-4B87-AE5D-FF10F143D055}">
      <dsp:nvSpPr>
        <dsp:cNvPr id="0" name=""/>
        <dsp:cNvSpPr/>
      </dsp:nvSpPr>
      <dsp:spPr>
        <a:xfrm>
          <a:off x="379045" y="350181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4CDC5-A812-4A65-BA3F-10C4F08F395B}">
      <dsp:nvSpPr>
        <dsp:cNvPr id="0" name=""/>
        <dsp:cNvSpPr/>
      </dsp:nvSpPr>
      <dsp:spPr>
        <a:xfrm rot="10800000">
          <a:off x="519216" y="673828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86439" y="673828"/>
        <a:ext cx="1704533" cy="268894"/>
      </dsp:txXfrm>
    </dsp:sp>
    <dsp:sp modelId="{91DCBCCE-856F-45DF-85F4-F7FC6D6CBBD2}">
      <dsp:nvSpPr>
        <dsp:cNvPr id="0" name=""/>
        <dsp:cNvSpPr/>
      </dsp:nvSpPr>
      <dsp:spPr>
        <a:xfrm>
          <a:off x="379045" y="699343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0AA367-248A-4619-A2DE-05CA489A0957}">
      <dsp:nvSpPr>
        <dsp:cNvPr id="0" name=""/>
        <dsp:cNvSpPr/>
      </dsp:nvSpPr>
      <dsp:spPr>
        <a:xfrm rot="10800000">
          <a:off x="512660" y="1026735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79883" y="1026735"/>
        <a:ext cx="1704533" cy="268894"/>
      </dsp:txXfrm>
    </dsp:sp>
    <dsp:sp modelId="{2CFF94F3-A10D-4AE2-9A13-2400DFA5B5C7}">
      <dsp:nvSpPr>
        <dsp:cNvPr id="0" name=""/>
        <dsp:cNvSpPr/>
      </dsp:nvSpPr>
      <dsp:spPr>
        <a:xfrm>
          <a:off x="379045" y="1048505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E35D6-7BF3-49F6-929D-CA90A06444A1}">
      <dsp:nvSpPr>
        <dsp:cNvPr id="0" name=""/>
        <dsp:cNvSpPr/>
      </dsp:nvSpPr>
      <dsp:spPr>
        <a:xfrm rot="10800000">
          <a:off x="512660" y="1375897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79883" y="1375897"/>
        <a:ext cx="1704533" cy="268894"/>
      </dsp:txXfrm>
    </dsp:sp>
    <dsp:sp modelId="{9C90FD9A-B81A-4BD0-AAB9-249062C6D774}">
      <dsp:nvSpPr>
        <dsp:cNvPr id="0" name=""/>
        <dsp:cNvSpPr/>
      </dsp:nvSpPr>
      <dsp:spPr>
        <a:xfrm>
          <a:off x="377846" y="1375897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997470-5225-40DA-9C05-8AF70E4B8543}">
      <dsp:nvSpPr>
        <dsp:cNvPr id="0" name=""/>
        <dsp:cNvSpPr/>
      </dsp:nvSpPr>
      <dsp:spPr>
        <a:xfrm rot="10800000">
          <a:off x="512660" y="1725059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79883" y="1725059"/>
        <a:ext cx="1704533" cy="268894"/>
      </dsp:txXfrm>
    </dsp:sp>
    <dsp:sp modelId="{5D67999A-50DE-4DDD-BB01-4404DF68F133}">
      <dsp:nvSpPr>
        <dsp:cNvPr id="0" name=""/>
        <dsp:cNvSpPr/>
      </dsp:nvSpPr>
      <dsp:spPr>
        <a:xfrm>
          <a:off x="377846" y="1725059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6AC93-AC33-44E3-8C65-CA6C1CF75C38}">
      <dsp:nvSpPr>
        <dsp:cNvPr id="0" name=""/>
        <dsp:cNvSpPr/>
      </dsp:nvSpPr>
      <dsp:spPr>
        <a:xfrm rot="10800000">
          <a:off x="520048" y="0"/>
          <a:ext cx="1771756" cy="26889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87271" y="0"/>
        <a:ext cx="1704533" cy="268894"/>
      </dsp:txXfrm>
    </dsp:sp>
    <dsp:sp modelId="{B6A329B0-B024-4873-8B5E-2106BCBA140D}">
      <dsp:nvSpPr>
        <dsp:cNvPr id="0" name=""/>
        <dsp:cNvSpPr/>
      </dsp:nvSpPr>
      <dsp:spPr>
        <a:xfrm>
          <a:off x="379045" y="1019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D6BEA-CB95-4D11-9DC7-B30F5E572EB5}">
      <dsp:nvSpPr>
        <dsp:cNvPr id="0" name=""/>
        <dsp:cNvSpPr/>
      </dsp:nvSpPr>
      <dsp:spPr>
        <a:xfrm rot="10800000">
          <a:off x="519216" y="337801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86439" y="337801"/>
        <a:ext cx="1704533" cy="268894"/>
      </dsp:txXfrm>
    </dsp:sp>
    <dsp:sp modelId="{6A715BB6-6CFE-4B87-AE5D-FF10F143D055}">
      <dsp:nvSpPr>
        <dsp:cNvPr id="0" name=""/>
        <dsp:cNvSpPr/>
      </dsp:nvSpPr>
      <dsp:spPr>
        <a:xfrm>
          <a:off x="379045" y="350181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4CDC5-A812-4A65-BA3F-10C4F08F395B}">
      <dsp:nvSpPr>
        <dsp:cNvPr id="0" name=""/>
        <dsp:cNvSpPr/>
      </dsp:nvSpPr>
      <dsp:spPr>
        <a:xfrm rot="10800000">
          <a:off x="519216" y="673828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86439" y="673828"/>
        <a:ext cx="1704533" cy="268894"/>
      </dsp:txXfrm>
    </dsp:sp>
    <dsp:sp modelId="{91DCBCCE-856F-45DF-85F4-F7FC6D6CBBD2}">
      <dsp:nvSpPr>
        <dsp:cNvPr id="0" name=""/>
        <dsp:cNvSpPr/>
      </dsp:nvSpPr>
      <dsp:spPr>
        <a:xfrm>
          <a:off x="379045" y="699343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0AA367-248A-4619-A2DE-05CA489A0957}">
      <dsp:nvSpPr>
        <dsp:cNvPr id="0" name=""/>
        <dsp:cNvSpPr/>
      </dsp:nvSpPr>
      <dsp:spPr>
        <a:xfrm rot="10800000">
          <a:off x="512660" y="1026735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79883" y="1026735"/>
        <a:ext cx="1704533" cy="268894"/>
      </dsp:txXfrm>
    </dsp:sp>
    <dsp:sp modelId="{2CFF94F3-A10D-4AE2-9A13-2400DFA5B5C7}">
      <dsp:nvSpPr>
        <dsp:cNvPr id="0" name=""/>
        <dsp:cNvSpPr/>
      </dsp:nvSpPr>
      <dsp:spPr>
        <a:xfrm>
          <a:off x="379045" y="1048505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E35D6-7BF3-49F6-929D-CA90A06444A1}">
      <dsp:nvSpPr>
        <dsp:cNvPr id="0" name=""/>
        <dsp:cNvSpPr/>
      </dsp:nvSpPr>
      <dsp:spPr>
        <a:xfrm rot="10800000">
          <a:off x="512660" y="1375897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79883" y="1375897"/>
        <a:ext cx="1704533" cy="268894"/>
      </dsp:txXfrm>
    </dsp:sp>
    <dsp:sp modelId="{9C90FD9A-B81A-4BD0-AAB9-249062C6D774}">
      <dsp:nvSpPr>
        <dsp:cNvPr id="0" name=""/>
        <dsp:cNvSpPr/>
      </dsp:nvSpPr>
      <dsp:spPr>
        <a:xfrm>
          <a:off x="377846" y="1375897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997470-5225-40DA-9C05-8AF70E4B8543}">
      <dsp:nvSpPr>
        <dsp:cNvPr id="0" name=""/>
        <dsp:cNvSpPr/>
      </dsp:nvSpPr>
      <dsp:spPr>
        <a:xfrm rot="10800000">
          <a:off x="512660" y="1725059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79883" y="1725059"/>
        <a:ext cx="1704533" cy="268894"/>
      </dsp:txXfrm>
    </dsp:sp>
    <dsp:sp modelId="{5D67999A-50DE-4DDD-BB01-4404DF68F133}">
      <dsp:nvSpPr>
        <dsp:cNvPr id="0" name=""/>
        <dsp:cNvSpPr/>
      </dsp:nvSpPr>
      <dsp:spPr>
        <a:xfrm>
          <a:off x="377846" y="1725059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28.06.2021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28.06.2021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%20neg.png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28.06.2021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28.06.2021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284CB9-062C-5D44-A2B4-4B0411D11DA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ACF6C7A0-9224-844C-A16E-37D0AC09A79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e 14">
            <a:extLst>
              <a:ext uri="{FF2B5EF4-FFF2-40B4-BE49-F238E27FC236}">
                <a16:creationId xmlns:a16="http://schemas.microsoft.com/office/drawing/2014/main" id="{5BADA423-50F3-074D-8800-BF3165BEA199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996" y="429093"/>
            <a:ext cx="1123530" cy="11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835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pPr marL="0" indent="0">
              <a:buNone/>
            </a:pPr>
            <a:r>
              <a:rPr lang="nb-NO" dirty="0" err="1" smtClean="0"/>
              <a:t>Skåringsskjema</a:t>
            </a:r>
            <a:r>
              <a:rPr lang="nb-NO" dirty="0" smtClean="0"/>
              <a:t> i Helseplattformen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852936"/>
            <a:ext cx="7920880" cy="11521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Skåringskjema er i utstrakt bruk i helsetjenesten. </a:t>
            </a:r>
            <a:r>
              <a:rPr lang="nb-NO" sz="2400" dirty="0" err="1" smtClean="0"/>
              <a:t>Skåringsskjema</a:t>
            </a:r>
            <a:r>
              <a:rPr lang="nb-NO" sz="2400" dirty="0" smtClean="0"/>
              <a:t> brukes både som verktøy i utredning, for å følge sykdomsutvikling og for å evaluere behandlingsresultat </a:t>
            </a:r>
            <a:endParaRPr lang="nb-NO" sz="2400" i="1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87556623"/>
              </p:ext>
            </p:extLst>
          </p:nvPr>
        </p:nvGraphicFramePr>
        <p:xfrm>
          <a:off x="8112224" y="2420628"/>
          <a:ext cx="2664296" cy="2016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37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852936"/>
            <a:ext cx="7358607" cy="11521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Mange skåringskjema som tidligere har vært på papir eller i en annen elektronisk form vil nå eksistere som flytskjema i Helseplattformen. Beregning av skår vil skje automatisk</a:t>
            </a:r>
            <a:endParaRPr lang="nb-NO" sz="2400" i="1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87556623"/>
              </p:ext>
            </p:extLst>
          </p:nvPr>
        </p:nvGraphicFramePr>
        <p:xfrm>
          <a:off x="8112224" y="2420628"/>
          <a:ext cx="2664296" cy="2016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68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268760"/>
            <a:ext cx="11305256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Klinikere vil finne sine aktuelle skåringsverktøy i sitt arbeidsområde i Helseplattformen</a:t>
            </a:r>
          </a:p>
          <a:p>
            <a:pPr marL="0" indent="0">
              <a:buNone/>
            </a:pPr>
            <a:r>
              <a:rPr lang="nb-NO" sz="2400" dirty="0" smtClean="0"/>
              <a:t> </a:t>
            </a:r>
          </a:p>
          <a:p>
            <a:pPr marL="0" indent="0">
              <a:buNone/>
            </a:pPr>
            <a:endParaRPr lang="nb-NO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Skåringsverktøyene er utformet som elektroniske skjema som fylles ut etter behov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Beregninger skjer automatisk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Man kan se endring i skår over tid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Et type skåringskjema er bygget kun en gang slik at man sikrer harmonisert bruk </a:t>
            </a:r>
          </a:p>
          <a:p>
            <a:pPr marL="914400" lvl="2" indent="0">
              <a:buNone/>
            </a:pP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81083223"/>
              </p:ext>
            </p:extLst>
          </p:nvPr>
        </p:nvGraphicFramePr>
        <p:xfrm>
          <a:off x="767408" y="4725144"/>
          <a:ext cx="10297144" cy="1413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657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268760"/>
            <a:ext cx="10009112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Innføringsdatoen er bare starten</a:t>
            </a:r>
            <a:endParaRPr lang="nb-NO" sz="2400" b="1" dirty="0" smtClean="0"/>
          </a:p>
          <a:p>
            <a:pPr marL="0" indent="0">
              <a:buNone/>
            </a:pPr>
            <a:r>
              <a:rPr lang="nb-NO" sz="2400" dirty="0" smtClean="0"/>
              <a:t> 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/>
              <a:t>Ikke alle </a:t>
            </a:r>
            <a:r>
              <a:rPr lang="nb-NO" sz="2400" dirty="0" err="1"/>
              <a:t>skåringsskjema</a:t>
            </a:r>
            <a:r>
              <a:rPr lang="nb-NO" sz="2400" dirty="0"/>
              <a:t> som er i bruk i dag vil være bygget inn ved innføringsdato. Omfanget vil øke over tid i tråd med fagekspertenes </a:t>
            </a:r>
            <a:r>
              <a:rPr lang="nb-NO" sz="2400" dirty="0" smtClean="0"/>
              <a:t>vurderinger og </a:t>
            </a:r>
            <a:r>
              <a:rPr lang="nb-NO" sz="2400" dirty="0" err="1" smtClean="0"/>
              <a:t>ihht</a:t>
            </a:r>
            <a:r>
              <a:rPr lang="nb-NO" sz="2400" dirty="0" smtClean="0"/>
              <a:t> lisensavtaler</a:t>
            </a:r>
            <a:endParaRPr lang="nb-NO" sz="2400" dirty="0"/>
          </a:p>
          <a:p>
            <a:pPr marL="914400" lvl="2" indent="0">
              <a:buNone/>
            </a:pP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10" name="Gruppe 9"/>
          <p:cNvGrpSpPr/>
          <p:nvPr/>
        </p:nvGrpSpPr>
        <p:grpSpPr>
          <a:xfrm>
            <a:off x="1559496" y="4725144"/>
            <a:ext cx="1080000" cy="1080120"/>
            <a:chOff x="1559496" y="4725144"/>
            <a:chExt cx="1080000" cy="1080120"/>
          </a:xfrm>
        </p:grpSpPr>
        <p:sp>
          <p:nvSpPr>
            <p:cNvPr id="3" name="Ellipse 2"/>
            <p:cNvSpPr/>
            <p:nvPr/>
          </p:nvSpPr>
          <p:spPr>
            <a:xfrm>
              <a:off x="1559496" y="4725144"/>
              <a:ext cx="1080000" cy="108012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" name="TekstSylinder 3"/>
            <p:cNvSpPr txBox="1"/>
            <p:nvPr/>
          </p:nvSpPr>
          <p:spPr>
            <a:xfrm>
              <a:off x="1592176" y="4970664"/>
              <a:ext cx="10079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 smtClean="0">
                  <a:solidFill>
                    <a:schemeClr val="bg1"/>
                  </a:solidFill>
                </a:rPr>
                <a:t>start</a:t>
              </a:r>
              <a:endParaRPr lang="nb-NO" sz="3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" name="Rett pilkobling 6"/>
          <p:cNvCxnSpPr/>
          <p:nvPr/>
        </p:nvCxnSpPr>
        <p:spPr>
          <a:xfrm>
            <a:off x="2615232" y="5265776"/>
            <a:ext cx="4032448" cy="0"/>
          </a:xfrm>
          <a:prstGeom prst="straightConnector1">
            <a:avLst/>
          </a:prstGeom>
          <a:ln w="19050">
            <a:solidFill>
              <a:srgbClr val="2CB5B5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09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4"/>
            <a:ext cx="10092781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b="1" dirty="0" smtClean="0"/>
          </a:p>
          <a:p>
            <a:pPr marL="0" indent="0">
              <a:buNone/>
            </a:pPr>
            <a:r>
              <a:rPr lang="nb-NO" sz="2400" dirty="0" smtClean="0"/>
              <a:t>Å </a:t>
            </a:r>
            <a:r>
              <a:rPr lang="nb-NO" sz="2400" dirty="0" smtClean="0"/>
              <a:t>bygge inn </a:t>
            </a:r>
            <a:r>
              <a:rPr lang="nb-NO" sz="2400" dirty="0" err="1" smtClean="0"/>
              <a:t>skåringsskjema</a:t>
            </a:r>
            <a:r>
              <a:rPr lang="nb-NO" sz="2400" dirty="0" smtClean="0"/>
              <a:t> på denne måten er viktig for å </a:t>
            </a:r>
          </a:p>
          <a:p>
            <a:pPr marL="0" indent="0">
              <a:buNone/>
            </a:pPr>
            <a:endParaRPr lang="nb-NO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legge til rette for enklere og bedre bruk av </a:t>
            </a:r>
            <a:r>
              <a:rPr lang="nb-NO" sz="2400" dirty="0" err="1" smtClean="0"/>
              <a:t>skåringsskjema</a:t>
            </a:r>
            <a:r>
              <a:rPr lang="nb-NO" sz="2400" dirty="0" smtClean="0"/>
              <a:t> slik at utredning og behandling i større grad utføres i henhold til retningslinjer og veiledere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/>
              <a:t>t</a:t>
            </a:r>
            <a:r>
              <a:rPr lang="nb-NO" sz="2400" dirty="0" smtClean="0"/>
              <a:t>ilrettelegge for at bruken av </a:t>
            </a:r>
            <a:r>
              <a:rPr lang="nb-NO" sz="2400" dirty="0" err="1" smtClean="0"/>
              <a:t>skåringsskjema</a:t>
            </a:r>
            <a:r>
              <a:rPr lang="nb-NO" sz="2400" dirty="0" smtClean="0"/>
              <a:t> er harmonisert i regionen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sørge for riktig gjenbruk av dokumentasjon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/>
              <a:t>utnytte mulighetene som ligger i </a:t>
            </a:r>
            <a:r>
              <a:rPr lang="nb-NO" sz="2400" dirty="0" err="1" smtClean="0"/>
              <a:t>Epic</a:t>
            </a:r>
            <a:r>
              <a:rPr lang="nb-NO" sz="2400" dirty="0" smtClean="0"/>
              <a:t>-løsningen</a:t>
            </a:r>
          </a:p>
          <a:p>
            <a:pPr marL="914400" lvl="2" indent="0">
              <a:buNone/>
            </a:pPr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57588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EC914E-C964-4A91-B66C-E06AF70136A7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442</TotalTime>
  <Words>198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Office-tema</vt:lpstr>
      <vt:lpstr>Skåringsskjema i Helseplattformen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Basso, Trude</cp:lastModifiedBy>
  <cp:revision>25</cp:revision>
  <dcterms:created xsi:type="dcterms:W3CDTF">2021-06-23T13:32:41Z</dcterms:created>
  <dcterms:modified xsi:type="dcterms:W3CDTF">2021-06-28T21:22:44Z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