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6"/>
  </p:sldMasterIdLst>
  <p:notesMasterIdLst>
    <p:notesMasterId r:id="rId27"/>
  </p:notesMasterIdLst>
  <p:handoutMasterIdLst>
    <p:handoutMasterId r:id="rId28"/>
  </p:handoutMasterIdLst>
  <p:sldIdLst>
    <p:sldId id="306" r:id="rId7"/>
    <p:sldId id="307" r:id="rId8"/>
    <p:sldId id="308" r:id="rId9"/>
    <p:sldId id="309" r:id="rId10"/>
    <p:sldId id="310" r:id="rId11"/>
    <p:sldId id="311" r:id="rId12"/>
    <p:sldId id="312" r:id="rId13"/>
    <p:sldId id="313" r:id="rId14"/>
    <p:sldId id="314" r:id="rId15"/>
    <p:sldId id="315" r:id="rId16"/>
    <p:sldId id="317" r:id="rId17"/>
    <p:sldId id="325" r:id="rId18"/>
    <p:sldId id="326" r:id="rId19"/>
    <p:sldId id="318" r:id="rId20"/>
    <p:sldId id="319" r:id="rId21"/>
    <p:sldId id="320" r:id="rId22"/>
    <p:sldId id="321" r:id="rId23"/>
    <p:sldId id="322" r:id="rId24"/>
    <p:sldId id="323" r:id="rId25"/>
    <p:sldId id="324" r:id="rId26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B8B7"/>
    <a:srgbClr val="41C3D3"/>
    <a:srgbClr val="2A307D"/>
    <a:srgbClr val="2CB5B5"/>
    <a:srgbClr val="208482"/>
    <a:srgbClr val="40C3D5"/>
    <a:srgbClr val="A8ECEA"/>
    <a:srgbClr val="043585"/>
    <a:srgbClr val="90B6E6"/>
    <a:srgbClr val="60A1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ddels stil 2 – uthevin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677" autoAdjust="0"/>
    <p:restoredTop sz="96327" autoAdjust="0"/>
  </p:normalViewPr>
  <p:slideViewPr>
    <p:cSldViewPr showGuides="1">
      <p:cViewPr varScale="1">
        <p:scale>
          <a:sx n="113" d="100"/>
          <a:sy n="113" d="100"/>
        </p:scale>
        <p:origin x="126" y="51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520"/>
    </p:cViewPr>
  </p:sorterViewPr>
  <p:notesViewPr>
    <p:cSldViewPr>
      <p:cViewPr varScale="1">
        <p:scale>
          <a:sx n="144" d="100"/>
          <a:sy n="144" d="100"/>
        </p:scale>
        <p:origin x="4400" y="2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tableStyles" Target="tableStyles.xml"/><Relationship Id="rId28" Type="http://schemas.openxmlformats.org/officeDocument/2006/relationships/handoutMaster" Target="handoutMasters/handoutMaster1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theme" Target="theme/theme1.xml"/><Relationship Id="rId30" Type="http://schemas.openxmlformats.org/officeDocument/2006/relationships/viewProps" Target="viewProps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495B684-CB43-4D62-82A4-06321C810B53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9D45D0E-3197-4D1E-99E1-B119810EAB4E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1</a:t>
          </a:r>
          <a:endParaRPr lang="nb-NO" dirty="0"/>
        </a:p>
      </dgm:t>
    </dgm:pt>
    <dgm:pt modelId="{E4057CAE-7810-4B62-AE7B-2F93B7B83781}" type="parTrans" cxnId="{C33BA7F4-4FD4-4294-B709-BE9933EC05C1}">
      <dgm:prSet/>
      <dgm:spPr/>
      <dgm:t>
        <a:bodyPr/>
        <a:lstStyle/>
        <a:p>
          <a:endParaRPr lang="nb-NO"/>
        </a:p>
      </dgm:t>
    </dgm:pt>
    <dgm:pt modelId="{181A1012-A62E-4E41-AAC5-F1A44FB52CC3}" type="sibTrans" cxnId="{C33BA7F4-4FD4-4294-B709-BE9933EC05C1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0D0D455F-C11E-4192-A3F6-415903353E73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2</a:t>
          </a:r>
          <a:endParaRPr lang="nb-NO" dirty="0"/>
        </a:p>
      </dgm:t>
    </dgm:pt>
    <dgm:pt modelId="{5DEF8C85-F8F3-463E-B379-F3FCDBAC0C25}" type="parTrans" cxnId="{4D8AB764-7653-446A-8878-30013AA9FC4C}">
      <dgm:prSet/>
      <dgm:spPr/>
      <dgm:t>
        <a:bodyPr/>
        <a:lstStyle/>
        <a:p>
          <a:endParaRPr lang="nb-NO"/>
        </a:p>
      </dgm:t>
    </dgm:pt>
    <dgm:pt modelId="{7CBED8C8-D34A-486F-A170-70EB3EB5E9E0}" type="sibTrans" cxnId="{4D8AB764-7653-446A-8878-30013AA9FC4C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5B891E70-CE57-495A-A78F-97B4B3A64205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3</a:t>
          </a:r>
          <a:endParaRPr lang="nb-NO" dirty="0"/>
        </a:p>
      </dgm:t>
    </dgm:pt>
    <dgm:pt modelId="{711F183D-F913-4C97-86E7-34A81412E178}" type="parTrans" cxnId="{7AC84F98-1E97-4EDB-A1FA-63395DFD4182}">
      <dgm:prSet/>
      <dgm:spPr/>
      <dgm:t>
        <a:bodyPr/>
        <a:lstStyle/>
        <a:p>
          <a:endParaRPr lang="nb-NO"/>
        </a:p>
      </dgm:t>
    </dgm:pt>
    <dgm:pt modelId="{C45E73D9-4B99-4573-958A-3547D58547A0}" type="sibTrans" cxnId="{7AC84F98-1E97-4EDB-A1FA-63395DFD4182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2B0D4FDF-5835-459D-9166-9D1F92039225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4</a:t>
          </a:r>
          <a:endParaRPr lang="nb-NO" dirty="0"/>
        </a:p>
      </dgm:t>
    </dgm:pt>
    <dgm:pt modelId="{AD95488E-7CC1-4F6F-A7BB-CB59B7C619FD}" type="parTrans" cxnId="{8FB31BA2-1F3A-4117-A083-BFAE45DF612D}">
      <dgm:prSet/>
      <dgm:spPr/>
      <dgm:t>
        <a:bodyPr/>
        <a:lstStyle/>
        <a:p>
          <a:endParaRPr lang="nb-NO"/>
        </a:p>
      </dgm:t>
    </dgm:pt>
    <dgm:pt modelId="{B66883C4-38E0-495C-BAE4-E5A5C84CE611}" type="sibTrans" cxnId="{8FB31BA2-1F3A-4117-A083-BFAE45DF612D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AEBD77FD-51CE-4975-892B-95F6DEDADAC7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5</a:t>
          </a:r>
          <a:endParaRPr lang="nb-NO" dirty="0"/>
        </a:p>
      </dgm:t>
    </dgm:pt>
    <dgm:pt modelId="{EECD759E-962C-4EBB-AABE-BEF207A22E50}" type="parTrans" cxnId="{BB93FB18-86E5-4E96-BD0D-4768B42222BB}">
      <dgm:prSet/>
      <dgm:spPr/>
      <dgm:t>
        <a:bodyPr/>
        <a:lstStyle/>
        <a:p>
          <a:endParaRPr lang="nb-NO"/>
        </a:p>
      </dgm:t>
    </dgm:pt>
    <dgm:pt modelId="{57FA803A-03D4-4A03-A335-FAC4FB61C745}" type="sibTrans" cxnId="{BB93FB18-86E5-4E96-BD0D-4768B42222BB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131369A3-AA4B-43C7-BD51-8B9B0460E373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6</a:t>
          </a:r>
          <a:endParaRPr lang="nb-NO" dirty="0"/>
        </a:p>
      </dgm:t>
    </dgm:pt>
    <dgm:pt modelId="{B27BE2A1-18F8-451F-8E0A-00165A45D33E}" type="parTrans" cxnId="{8ABA2991-76FA-4C1D-8EB2-72E630575F9A}">
      <dgm:prSet/>
      <dgm:spPr/>
      <dgm:t>
        <a:bodyPr/>
        <a:lstStyle/>
        <a:p>
          <a:endParaRPr lang="nb-NO"/>
        </a:p>
      </dgm:t>
    </dgm:pt>
    <dgm:pt modelId="{954E6BFB-4FE7-4B84-9DAE-41899D5E0603}" type="sibTrans" cxnId="{8ABA2991-76FA-4C1D-8EB2-72E630575F9A}">
      <dgm:prSet/>
      <dgm:spPr/>
      <dgm:t>
        <a:bodyPr/>
        <a:lstStyle/>
        <a:p>
          <a:endParaRPr lang="nb-NO"/>
        </a:p>
      </dgm:t>
    </dgm:pt>
    <dgm:pt modelId="{41AC7066-19DA-46F8-868B-73BB9E5B2384}" type="pres">
      <dgm:prSet presAssocID="{1495B684-CB43-4D62-82A4-06321C810B53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nb-NO"/>
        </a:p>
      </dgm:t>
    </dgm:pt>
    <dgm:pt modelId="{A4D5B83E-E09D-48FC-9504-7550DB735770}" type="pres">
      <dgm:prSet presAssocID="{79D45D0E-3197-4D1E-99E1-B119810EAB4E}" presName="firstNode" presStyleLbl="node1" presStyleIdx="0" presStyleCnt="6" custLinFactNeighborX="-1939" custLinFactNeighborY="-94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DB2F5E6-BB74-4ECC-A83B-41324DF37D04}" type="pres">
      <dgm:prSet presAssocID="{181A1012-A62E-4E41-AAC5-F1A44FB52CC3}" presName="sibTrans" presStyleLbl="sibTrans2D1" presStyleIdx="0" presStyleCnt="5"/>
      <dgm:spPr/>
      <dgm:t>
        <a:bodyPr/>
        <a:lstStyle/>
        <a:p>
          <a:endParaRPr lang="nb-NO"/>
        </a:p>
      </dgm:t>
    </dgm:pt>
    <dgm:pt modelId="{65630DA8-B69A-48DE-B447-E31428F0A1D8}" type="pres">
      <dgm:prSet presAssocID="{0D0D455F-C11E-4192-A3F6-415903353E73}" presName="middleNode" presStyleCnt="0"/>
      <dgm:spPr/>
    </dgm:pt>
    <dgm:pt modelId="{33365D06-AD75-4566-A0B9-18598BEA4483}" type="pres">
      <dgm:prSet presAssocID="{0D0D455F-C11E-4192-A3F6-415903353E73}" presName="padding" presStyleLbl="node1" presStyleIdx="0" presStyleCnt="6"/>
      <dgm:spPr/>
    </dgm:pt>
    <dgm:pt modelId="{99FB435B-89C1-4A67-9515-C3C8504E8822}" type="pres">
      <dgm:prSet presAssocID="{0D0D455F-C11E-4192-A3F6-415903353E73}" presName="shape" presStyleLbl="node1" presStyleIdx="1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A3B7154-00DF-4DDB-8DAE-2FF97B84A513}" type="pres">
      <dgm:prSet presAssocID="{7CBED8C8-D34A-486F-A170-70EB3EB5E9E0}" presName="sibTrans" presStyleLbl="sibTrans2D1" presStyleIdx="1" presStyleCnt="5" custLinFactNeighborX="-7778" custLinFactNeighborY="-4307"/>
      <dgm:spPr/>
      <dgm:t>
        <a:bodyPr/>
        <a:lstStyle/>
        <a:p>
          <a:endParaRPr lang="nb-NO"/>
        </a:p>
      </dgm:t>
    </dgm:pt>
    <dgm:pt modelId="{C284F041-1445-4C57-B7BA-B09674575153}" type="pres">
      <dgm:prSet presAssocID="{5B891E70-CE57-495A-A78F-97B4B3A64205}" presName="middleNode" presStyleCnt="0"/>
      <dgm:spPr/>
    </dgm:pt>
    <dgm:pt modelId="{C609547C-5D0C-4514-9FA9-AD245B015749}" type="pres">
      <dgm:prSet presAssocID="{5B891E70-CE57-495A-A78F-97B4B3A64205}" presName="padding" presStyleLbl="node1" presStyleIdx="1" presStyleCnt="6"/>
      <dgm:spPr/>
    </dgm:pt>
    <dgm:pt modelId="{BCA2C8F2-6AE5-43FE-906E-B5E69AEF1BAC}" type="pres">
      <dgm:prSet presAssocID="{5B891E70-CE57-495A-A78F-97B4B3A64205}" presName="shape" presStyleLbl="node1" presStyleIdx="2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EF4AD39-0251-4698-B1CA-DFDFEA9F4D38}" type="pres">
      <dgm:prSet presAssocID="{C45E73D9-4B99-4573-958A-3547D58547A0}" presName="sibTrans" presStyleLbl="sibTrans2D1" presStyleIdx="2" presStyleCnt="5" custLinFactNeighborX="-7778" custLinFactNeighborY="-4307"/>
      <dgm:spPr/>
      <dgm:t>
        <a:bodyPr/>
        <a:lstStyle/>
        <a:p>
          <a:endParaRPr lang="nb-NO"/>
        </a:p>
      </dgm:t>
    </dgm:pt>
    <dgm:pt modelId="{2F5E0E9C-178B-4556-A220-8022F5AFDB78}" type="pres">
      <dgm:prSet presAssocID="{2B0D4FDF-5835-459D-9166-9D1F92039225}" presName="middleNode" presStyleCnt="0"/>
      <dgm:spPr/>
    </dgm:pt>
    <dgm:pt modelId="{93CEA4B9-35A5-489D-81B2-ED58F7268694}" type="pres">
      <dgm:prSet presAssocID="{2B0D4FDF-5835-459D-9166-9D1F92039225}" presName="padding" presStyleLbl="node1" presStyleIdx="2" presStyleCnt="6"/>
      <dgm:spPr/>
    </dgm:pt>
    <dgm:pt modelId="{6B13C8E7-B99A-4C0D-BD7A-D5D622E8F217}" type="pres">
      <dgm:prSet presAssocID="{2B0D4FDF-5835-459D-9166-9D1F92039225}" presName="shape" presStyleLbl="node1" presStyleIdx="3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11CD8DC-A425-4510-8C10-5AA92F6570FC}" type="pres">
      <dgm:prSet presAssocID="{B66883C4-38E0-495C-BAE4-E5A5C84CE611}" presName="sibTrans" presStyleLbl="sibTrans2D1" presStyleIdx="3" presStyleCnt="5" custLinFactNeighborX="-7778" custLinFactNeighborY="-4307"/>
      <dgm:spPr/>
      <dgm:t>
        <a:bodyPr/>
        <a:lstStyle/>
        <a:p>
          <a:endParaRPr lang="nb-NO"/>
        </a:p>
      </dgm:t>
    </dgm:pt>
    <dgm:pt modelId="{37B3E1A8-46AB-4C50-B86C-617040FCC8CB}" type="pres">
      <dgm:prSet presAssocID="{AEBD77FD-51CE-4975-892B-95F6DEDADAC7}" presName="middleNode" presStyleCnt="0"/>
      <dgm:spPr/>
    </dgm:pt>
    <dgm:pt modelId="{CBACCEF8-4765-45BD-BB00-43B0E158A450}" type="pres">
      <dgm:prSet presAssocID="{AEBD77FD-51CE-4975-892B-95F6DEDADAC7}" presName="padding" presStyleLbl="node1" presStyleIdx="3" presStyleCnt="6"/>
      <dgm:spPr/>
    </dgm:pt>
    <dgm:pt modelId="{CD1F3194-ECAD-4E77-AE53-8285ABC0866B}" type="pres">
      <dgm:prSet presAssocID="{AEBD77FD-51CE-4975-892B-95F6DEDADAC7}" presName="shape" presStyleLbl="node1" presStyleIdx="4" presStyleCnt="6" custScaleX="127779" custScaleY="125289" custLinFactNeighborX="-3229" custLinFactNeighborY="104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81AEA7E-9C9E-4154-AECC-3C43283DEB1B}" type="pres">
      <dgm:prSet presAssocID="{57FA803A-03D4-4A03-A335-FAC4FB61C745}" presName="sibTrans" presStyleLbl="sibTrans2D1" presStyleIdx="4" presStyleCnt="5"/>
      <dgm:spPr/>
      <dgm:t>
        <a:bodyPr/>
        <a:lstStyle/>
        <a:p>
          <a:endParaRPr lang="nb-NO"/>
        </a:p>
      </dgm:t>
    </dgm:pt>
    <dgm:pt modelId="{9594E6DF-54C8-40D0-9804-4EFFABD28BDB}" type="pres">
      <dgm:prSet presAssocID="{131369A3-AA4B-43C7-BD51-8B9B0460E373}" presName="lastNode" presStyleLbl="node1" presStyleIdx="5" presStyleCnt="6" custScaleX="53318" custScaleY="51600" custLinFactNeighborX="-1939" custLinFactNeighborY="-1498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5E208BAD-30C5-4160-92EF-A4A2880BD8CF}" type="presOf" srcId="{2B0D4FDF-5835-459D-9166-9D1F92039225}" destId="{6B13C8E7-B99A-4C0D-BD7A-D5D622E8F217}" srcOrd="0" destOrd="0" presId="urn:microsoft.com/office/officeart/2005/8/layout/bProcess2"/>
    <dgm:cxn modelId="{8ABA2991-76FA-4C1D-8EB2-72E630575F9A}" srcId="{1495B684-CB43-4D62-82A4-06321C810B53}" destId="{131369A3-AA4B-43C7-BD51-8B9B0460E373}" srcOrd="5" destOrd="0" parTransId="{B27BE2A1-18F8-451F-8E0A-00165A45D33E}" sibTransId="{954E6BFB-4FE7-4B84-9DAE-41899D5E0603}"/>
    <dgm:cxn modelId="{C33BA7F4-4FD4-4294-B709-BE9933EC05C1}" srcId="{1495B684-CB43-4D62-82A4-06321C810B53}" destId="{79D45D0E-3197-4D1E-99E1-B119810EAB4E}" srcOrd="0" destOrd="0" parTransId="{E4057CAE-7810-4B62-AE7B-2F93B7B83781}" sibTransId="{181A1012-A62E-4E41-AAC5-F1A44FB52CC3}"/>
    <dgm:cxn modelId="{39F5D7AD-73A5-4A3D-B759-47465E2412A3}" type="presOf" srcId="{C45E73D9-4B99-4573-958A-3547D58547A0}" destId="{0EF4AD39-0251-4698-B1CA-DFDFEA9F4D38}" srcOrd="0" destOrd="0" presId="urn:microsoft.com/office/officeart/2005/8/layout/bProcess2"/>
    <dgm:cxn modelId="{4D8AB764-7653-446A-8878-30013AA9FC4C}" srcId="{1495B684-CB43-4D62-82A4-06321C810B53}" destId="{0D0D455F-C11E-4192-A3F6-415903353E73}" srcOrd="1" destOrd="0" parTransId="{5DEF8C85-F8F3-463E-B379-F3FCDBAC0C25}" sibTransId="{7CBED8C8-D34A-486F-A170-70EB3EB5E9E0}"/>
    <dgm:cxn modelId="{1866AF6D-2D94-42EF-BE0D-B0870BCA80D2}" type="presOf" srcId="{AEBD77FD-51CE-4975-892B-95F6DEDADAC7}" destId="{CD1F3194-ECAD-4E77-AE53-8285ABC0866B}" srcOrd="0" destOrd="0" presId="urn:microsoft.com/office/officeart/2005/8/layout/bProcess2"/>
    <dgm:cxn modelId="{764EDF40-4336-4E71-8490-E217E723CE37}" type="presOf" srcId="{57FA803A-03D4-4A03-A335-FAC4FB61C745}" destId="{181AEA7E-9C9E-4154-AECC-3C43283DEB1B}" srcOrd="0" destOrd="0" presId="urn:microsoft.com/office/officeart/2005/8/layout/bProcess2"/>
    <dgm:cxn modelId="{69239D57-6E8E-4937-B931-13E77A5E1842}" type="presOf" srcId="{79D45D0E-3197-4D1E-99E1-B119810EAB4E}" destId="{A4D5B83E-E09D-48FC-9504-7550DB735770}" srcOrd="0" destOrd="0" presId="urn:microsoft.com/office/officeart/2005/8/layout/bProcess2"/>
    <dgm:cxn modelId="{556028B4-D7CC-4C3E-B252-E2E73F51B43C}" type="presOf" srcId="{1495B684-CB43-4D62-82A4-06321C810B53}" destId="{41AC7066-19DA-46F8-868B-73BB9E5B2384}" srcOrd="0" destOrd="0" presId="urn:microsoft.com/office/officeart/2005/8/layout/bProcess2"/>
    <dgm:cxn modelId="{8FB31BA2-1F3A-4117-A083-BFAE45DF612D}" srcId="{1495B684-CB43-4D62-82A4-06321C810B53}" destId="{2B0D4FDF-5835-459D-9166-9D1F92039225}" srcOrd="3" destOrd="0" parTransId="{AD95488E-7CC1-4F6F-A7BB-CB59B7C619FD}" sibTransId="{B66883C4-38E0-495C-BAE4-E5A5C84CE611}"/>
    <dgm:cxn modelId="{8E9A1068-9E51-415A-9B0F-145BB2C057D6}" type="presOf" srcId="{0D0D455F-C11E-4192-A3F6-415903353E73}" destId="{99FB435B-89C1-4A67-9515-C3C8504E8822}" srcOrd="0" destOrd="0" presId="urn:microsoft.com/office/officeart/2005/8/layout/bProcess2"/>
    <dgm:cxn modelId="{98608101-953A-409E-9F74-2548074F9E14}" type="presOf" srcId="{131369A3-AA4B-43C7-BD51-8B9B0460E373}" destId="{9594E6DF-54C8-40D0-9804-4EFFABD28BDB}" srcOrd="0" destOrd="0" presId="urn:microsoft.com/office/officeart/2005/8/layout/bProcess2"/>
    <dgm:cxn modelId="{7AC84F98-1E97-4EDB-A1FA-63395DFD4182}" srcId="{1495B684-CB43-4D62-82A4-06321C810B53}" destId="{5B891E70-CE57-495A-A78F-97B4B3A64205}" srcOrd="2" destOrd="0" parTransId="{711F183D-F913-4C97-86E7-34A81412E178}" sibTransId="{C45E73D9-4B99-4573-958A-3547D58547A0}"/>
    <dgm:cxn modelId="{BB93FB18-86E5-4E96-BD0D-4768B42222BB}" srcId="{1495B684-CB43-4D62-82A4-06321C810B53}" destId="{AEBD77FD-51CE-4975-892B-95F6DEDADAC7}" srcOrd="4" destOrd="0" parTransId="{EECD759E-962C-4EBB-AABE-BEF207A22E50}" sibTransId="{57FA803A-03D4-4A03-A335-FAC4FB61C745}"/>
    <dgm:cxn modelId="{A6FFA9FE-03CB-4CF2-8C00-D193FFED0724}" type="presOf" srcId="{B66883C4-38E0-495C-BAE4-E5A5C84CE611}" destId="{811CD8DC-A425-4510-8C10-5AA92F6570FC}" srcOrd="0" destOrd="0" presId="urn:microsoft.com/office/officeart/2005/8/layout/bProcess2"/>
    <dgm:cxn modelId="{549E750D-1DA6-4E05-8D2D-F8AC11ABEA50}" type="presOf" srcId="{7CBED8C8-D34A-486F-A170-70EB3EB5E9E0}" destId="{CA3B7154-00DF-4DDB-8DAE-2FF97B84A513}" srcOrd="0" destOrd="0" presId="urn:microsoft.com/office/officeart/2005/8/layout/bProcess2"/>
    <dgm:cxn modelId="{845F2999-86A3-4A03-BB6B-CA86BD334014}" type="presOf" srcId="{181A1012-A62E-4E41-AAC5-F1A44FB52CC3}" destId="{6DB2F5E6-BB74-4ECC-A83B-41324DF37D04}" srcOrd="0" destOrd="0" presId="urn:microsoft.com/office/officeart/2005/8/layout/bProcess2"/>
    <dgm:cxn modelId="{186DD257-B127-47A8-B19C-929992A10900}" type="presOf" srcId="{5B891E70-CE57-495A-A78F-97B4B3A64205}" destId="{BCA2C8F2-6AE5-43FE-906E-B5E69AEF1BAC}" srcOrd="0" destOrd="0" presId="urn:microsoft.com/office/officeart/2005/8/layout/bProcess2"/>
    <dgm:cxn modelId="{25E29DC8-5FFB-40CC-9D73-A8BFAF19090A}" type="presParOf" srcId="{41AC7066-19DA-46F8-868B-73BB9E5B2384}" destId="{A4D5B83E-E09D-48FC-9504-7550DB735770}" srcOrd="0" destOrd="0" presId="urn:microsoft.com/office/officeart/2005/8/layout/bProcess2"/>
    <dgm:cxn modelId="{0FB91B4D-01C0-44A3-A812-5CB93F02205F}" type="presParOf" srcId="{41AC7066-19DA-46F8-868B-73BB9E5B2384}" destId="{6DB2F5E6-BB74-4ECC-A83B-41324DF37D04}" srcOrd="1" destOrd="0" presId="urn:microsoft.com/office/officeart/2005/8/layout/bProcess2"/>
    <dgm:cxn modelId="{489879CF-C2FB-441E-BEF8-9FCBF1A76536}" type="presParOf" srcId="{41AC7066-19DA-46F8-868B-73BB9E5B2384}" destId="{65630DA8-B69A-48DE-B447-E31428F0A1D8}" srcOrd="2" destOrd="0" presId="urn:microsoft.com/office/officeart/2005/8/layout/bProcess2"/>
    <dgm:cxn modelId="{B5BCBC9E-F292-4A31-8F23-A02F1D0E74DB}" type="presParOf" srcId="{65630DA8-B69A-48DE-B447-E31428F0A1D8}" destId="{33365D06-AD75-4566-A0B9-18598BEA4483}" srcOrd="0" destOrd="0" presId="urn:microsoft.com/office/officeart/2005/8/layout/bProcess2"/>
    <dgm:cxn modelId="{BA422A84-77B6-4CA6-907D-5A9099AD2748}" type="presParOf" srcId="{65630DA8-B69A-48DE-B447-E31428F0A1D8}" destId="{99FB435B-89C1-4A67-9515-C3C8504E8822}" srcOrd="1" destOrd="0" presId="urn:microsoft.com/office/officeart/2005/8/layout/bProcess2"/>
    <dgm:cxn modelId="{45FCB7AB-D79C-4B36-A2A5-270B92B3F1A8}" type="presParOf" srcId="{41AC7066-19DA-46F8-868B-73BB9E5B2384}" destId="{CA3B7154-00DF-4DDB-8DAE-2FF97B84A513}" srcOrd="3" destOrd="0" presId="urn:microsoft.com/office/officeart/2005/8/layout/bProcess2"/>
    <dgm:cxn modelId="{7D1D0C03-6EFB-4039-AC39-57EBC6F9E824}" type="presParOf" srcId="{41AC7066-19DA-46F8-868B-73BB9E5B2384}" destId="{C284F041-1445-4C57-B7BA-B09674575153}" srcOrd="4" destOrd="0" presId="urn:microsoft.com/office/officeart/2005/8/layout/bProcess2"/>
    <dgm:cxn modelId="{1CD2F230-6C89-400A-B28C-905FDE9D4D3E}" type="presParOf" srcId="{C284F041-1445-4C57-B7BA-B09674575153}" destId="{C609547C-5D0C-4514-9FA9-AD245B015749}" srcOrd="0" destOrd="0" presId="urn:microsoft.com/office/officeart/2005/8/layout/bProcess2"/>
    <dgm:cxn modelId="{A41217E4-324E-42D9-903F-CD4DC5D46B2F}" type="presParOf" srcId="{C284F041-1445-4C57-B7BA-B09674575153}" destId="{BCA2C8F2-6AE5-43FE-906E-B5E69AEF1BAC}" srcOrd="1" destOrd="0" presId="urn:microsoft.com/office/officeart/2005/8/layout/bProcess2"/>
    <dgm:cxn modelId="{D630A55F-2B12-4FC6-87FB-7943980FAA8D}" type="presParOf" srcId="{41AC7066-19DA-46F8-868B-73BB9E5B2384}" destId="{0EF4AD39-0251-4698-B1CA-DFDFEA9F4D38}" srcOrd="5" destOrd="0" presId="urn:microsoft.com/office/officeart/2005/8/layout/bProcess2"/>
    <dgm:cxn modelId="{44C119D0-4A2B-4D8C-BB11-DCD91B5E45B8}" type="presParOf" srcId="{41AC7066-19DA-46F8-868B-73BB9E5B2384}" destId="{2F5E0E9C-178B-4556-A220-8022F5AFDB78}" srcOrd="6" destOrd="0" presId="urn:microsoft.com/office/officeart/2005/8/layout/bProcess2"/>
    <dgm:cxn modelId="{2FD46733-3FAA-450A-95CD-4D11840A6763}" type="presParOf" srcId="{2F5E0E9C-178B-4556-A220-8022F5AFDB78}" destId="{93CEA4B9-35A5-489D-81B2-ED58F7268694}" srcOrd="0" destOrd="0" presId="urn:microsoft.com/office/officeart/2005/8/layout/bProcess2"/>
    <dgm:cxn modelId="{B8BA318B-C3FE-41B3-8AFD-C65D5C42693D}" type="presParOf" srcId="{2F5E0E9C-178B-4556-A220-8022F5AFDB78}" destId="{6B13C8E7-B99A-4C0D-BD7A-D5D622E8F217}" srcOrd="1" destOrd="0" presId="urn:microsoft.com/office/officeart/2005/8/layout/bProcess2"/>
    <dgm:cxn modelId="{42E41DDC-1125-44DA-BFC4-E06988C0B7F4}" type="presParOf" srcId="{41AC7066-19DA-46F8-868B-73BB9E5B2384}" destId="{811CD8DC-A425-4510-8C10-5AA92F6570FC}" srcOrd="7" destOrd="0" presId="urn:microsoft.com/office/officeart/2005/8/layout/bProcess2"/>
    <dgm:cxn modelId="{93D9C5F4-C970-4F34-919D-D131CA63BCF9}" type="presParOf" srcId="{41AC7066-19DA-46F8-868B-73BB9E5B2384}" destId="{37B3E1A8-46AB-4C50-B86C-617040FCC8CB}" srcOrd="8" destOrd="0" presId="urn:microsoft.com/office/officeart/2005/8/layout/bProcess2"/>
    <dgm:cxn modelId="{12D72832-3B1A-4A04-8C05-CE1B2716541C}" type="presParOf" srcId="{37B3E1A8-46AB-4C50-B86C-617040FCC8CB}" destId="{CBACCEF8-4765-45BD-BB00-43B0E158A450}" srcOrd="0" destOrd="0" presId="urn:microsoft.com/office/officeart/2005/8/layout/bProcess2"/>
    <dgm:cxn modelId="{6AE595FE-509E-4042-B3D0-770426C03317}" type="presParOf" srcId="{37B3E1A8-46AB-4C50-B86C-617040FCC8CB}" destId="{CD1F3194-ECAD-4E77-AE53-8285ABC0866B}" srcOrd="1" destOrd="0" presId="urn:microsoft.com/office/officeart/2005/8/layout/bProcess2"/>
    <dgm:cxn modelId="{EB5846D9-31A4-49AF-8DEA-E71375EEC052}" type="presParOf" srcId="{41AC7066-19DA-46F8-868B-73BB9E5B2384}" destId="{181AEA7E-9C9E-4154-AECC-3C43283DEB1B}" srcOrd="9" destOrd="0" presId="urn:microsoft.com/office/officeart/2005/8/layout/bProcess2"/>
    <dgm:cxn modelId="{1042C08C-7AF5-4C57-B238-3A951DB0F085}" type="presParOf" srcId="{41AC7066-19DA-46F8-868B-73BB9E5B2384}" destId="{9594E6DF-54C8-40D0-9804-4EFFABD28BDB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495B684-CB43-4D62-82A4-06321C810B53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9D45D0E-3197-4D1E-99E1-B119810EAB4E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1</a:t>
          </a:r>
          <a:endParaRPr lang="nb-NO" dirty="0"/>
        </a:p>
      </dgm:t>
    </dgm:pt>
    <dgm:pt modelId="{E4057CAE-7810-4B62-AE7B-2F93B7B83781}" type="parTrans" cxnId="{C33BA7F4-4FD4-4294-B709-BE9933EC05C1}">
      <dgm:prSet/>
      <dgm:spPr/>
      <dgm:t>
        <a:bodyPr/>
        <a:lstStyle/>
        <a:p>
          <a:endParaRPr lang="nb-NO"/>
        </a:p>
      </dgm:t>
    </dgm:pt>
    <dgm:pt modelId="{181A1012-A62E-4E41-AAC5-F1A44FB52CC3}" type="sibTrans" cxnId="{C33BA7F4-4FD4-4294-B709-BE9933EC05C1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0D0D455F-C11E-4192-A3F6-415903353E73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2</a:t>
          </a:r>
          <a:endParaRPr lang="nb-NO" dirty="0"/>
        </a:p>
      </dgm:t>
    </dgm:pt>
    <dgm:pt modelId="{5DEF8C85-F8F3-463E-B379-F3FCDBAC0C25}" type="parTrans" cxnId="{4D8AB764-7653-446A-8878-30013AA9FC4C}">
      <dgm:prSet/>
      <dgm:spPr/>
      <dgm:t>
        <a:bodyPr/>
        <a:lstStyle/>
        <a:p>
          <a:endParaRPr lang="nb-NO"/>
        </a:p>
      </dgm:t>
    </dgm:pt>
    <dgm:pt modelId="{7CBED8C8-D34A-486F-A170-70EB3EB5E9E0}" type="sibTrans" cxnId="{4D8AB764-7653-446A-8878-30013AA9FC4C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5B891E70-CE57-495A-A78F-97B4B3A64205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3</a:t>
          </a:r>
          <a:endParaRPr lang="nb-NO" dirty="0"/>
        </a:p>
      </dgm:t>
    </dgm:pt>
    <dgm:pt modelId="{711F183D-F913-4C97-86E7-34A81412E178}" type="parTrans" cxnId="{7AC84F98-1E97-4EDB-A1FA-63395DFD4182}">
      <dgm:prSet/>
      <dgm:spPr/>
      <dgm:t>
        <a:bodyPr/>
        <a:lstStyle/>
        <a:p>
          <a:endParaRPr lang="nb-NO"/>
        </a:p>
      </dgm:t>
    </dgm:pt>
    <dgm:pt modelId="{C45E73D9-4B99-4573-958A-3547D58547A0}" type="sibTrans" cxnId="{7AC84F98-1E97-4EDB-A1FA-63395DFD4182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2B0D4FDF-5835-459D-9166-9D1F92039225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4</a:t>
          </a:r>
          <a:endParaRPr lang="nb-NO" dirty="0"/>
        </a:p>
      </dgm:t>
    </dgm:pt>
    <dgm:pt modelId="{AD95488E-7CC1-4F6F-A7BB-CB59B7C619FD}" type="parTrans" cxnId="{8FB31BA2-1F3A-4117-A083-BFAE45DF612D}">
      <dgm:prSet/>
      <dgm:spPr/>
      <dgm:t>
        <a:bodyPr/>
        <a:lstStyle/>
        <a:p>
          <a:endParaRPr lang="nb-NO"/>
        </a:p>
      </dgm:t>
    </dgm:pt>
    <dgm:pt modelId="{B66883C4-38E0-495C-BAE4-E5A5C84CE611}" type="sibTrans" cxnId="{8FB31BA2-1F3A-4117-A083-BFAE45DF612D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AEBD77FD-51CE-4975-892B-95F6DEDADAC7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5</a:t>
          </a:r>
          <a:endParaRPr lang="nb-NO" dirty="0"/>
        </a:p>
      </dgm:t>
    </dgm:pt>
    <dgm:pt modelId="{EECD759E-962C-4EBB-AABE-BEF207A22E50}" type="parTrans" cxnId="{BB93FB18-86E5-4E96-BD0D-4768B42222BB}">
      <dgm:prSet/>
      <dgm:spPr/>
      <dgm:t>
        <a:bodyPr/>
        <a:lstStyle/>
        <a:p>
          <a:endParaRPr lang="nb-NO"/>
        </a:p>
      </dgm:t>
    </dgm:pt>
    <dgm:pt modelId="{57FA803A-03D4-4A03-A335-FAC4FB61C745}" type="sibTrans" cxnId="{BB93FB18-86E5-4E96-BD0D-4768B42222BB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131369A3-AA4B-43C7-BD51-8B9B0460E373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6</a:t>
          </a:r>
          <a:endParaRPr lang="nb-NO" dirty="0"/>
        </a:p>
      </dgm:t>
    </dgm:pt>
    <dgm:pt modelId="{B27BE2A1-18F8-451F-8E0A-00165A45D33E}" type="parTrans" cxnId="{8ABA2991-76FA-4C1D-8EB2-72E630575F9A}">
      <dgm:prSet/>
      <dgm:spPr/>
      <dgm:t>
        <a:bodyPr/>
        <a:lstStyle/>
        <a:p>
          <a:endParaRPr lang="nb-NO"/>
        </a:p>
      </dgm:t>
    </dgm:pt>
    <dgm:pt modelId="{954E6BFB-4FE7-4B84-9DAE-41899D5E0603}" type="sibTrans" cxnId="{8ABA2991-76FA-4C1D-8EB2-72E630575F9A}">
      <dgm:prSet/>
      <dgm:spPr/>
      <dgm:t>
        <a:bodyPr/>
        <a:lstStyle/>
        <a:p>
          <a:endParaRPr lang="nb-NO"/>
        </a:p>
      </dgm:t>
    </dgm:pt>
    <dgm:pt modelId="{41AC7066-19DA-46F8-868B-73BB9E5B2384}" type="pres">
      <dgm:prSet presAssocID="{1495B684-CB43-4D62-82A4-06321C810B53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nb-NO"/>
        </a:p>
      </dgm:t>
    </dgm:pt>
    <dgm:pt modelId="{A4D5B83E-E09D-48FC-9504-7550DB735770}" type="pres">
      <dgm:prSet presAssocID="{79D45D0E-3197-4D1E-99E1-B119810EAB4E}" presName="firstNode" presStyleLbl="node1" presStyleIdx="0" presStyleCnt="6" custLinFactNeighborX="-1939" custLinFactNeighborY="-94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DB2F5E6-BB74-4ECC-A83B-41324DF37D04}" type="pres">
      <dgm:prSet presAssocID="{181A1012-A62E-4E41-AAC5-F1A44FB52CC3}" presName="sibTrans" presStyleLbl="sibTrans2D1" presStyleIdx="0" presStyleCnt="5"/>
      <dgm:spPr/>
      <dgm:t>
        <a:bodyPr/>
        <a:lstStyle/>
        <a:p>
          <a:endParaRPr lang="nb-NO"/>
        </a:p>
      </dgm:t>
    </dgm:pt>
    <dgm:pt modelId="{65630DA8-B69A-48DE-B447-E31428F0A1D8}" type="pres">
      <dgm:prSet presAssocID="{0D0D455F-C11E-4192-A3F6-415903353E73}" presName="middleNode" presStyleCnt="0"/>
      <dgm:spPr/>
    </dgm:pt>
    <dgm:pt modelId="{33365D06-AD75-4566-A0B9-18598BEA4483}" type="pres">
      <dgm:prSet presAssocID="{0D0D455F-C11E-4192-A3F6-415903353E73}" presName="padding" presStyleLbl="node1" presStyleIdx="0" presStyleCnt="6"/>
      <dgm:spPr/>
    </dgm:pt>
    <dgm:pt modelId="{99FB435B-89C1-4A67-9515-C3C8504E8822}" type="pres">
      <dgm:prSet presAssocID="{0D0D455F-C11E-4192-A3F6-415903353E73}" presName="shape" presStyleLbl="node1" presStyleIdx="1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A3B7154-00DF-4DDB-8DAE-2FF97B84A513}" type="pres">
      <dgm:prSet presAssocID="{7CBED8C8-D34A-486F-A170-70EB3EB5E9E0}" presName="sibTrans" presStyleLbl="sibTrans2D1" presStyleIdx="1" presStyleCnt="5" custLinFactNeighborX="-7778" custLinFactNeighborY="-4307"/>
      <dgm:spPr/>
      <dgm:t>
        <a:bodyPr/>
        <a:lstStyle/>
        <a:p>
          <a:endParaRPr lang="nb-NO"/>
        </a:p>
      </dgm:t>
    </dgm:pt>
    <dgm:pt modelId="{C284F041-1445-4C57-B7BA-B09674575153}" type="pres">
      <dgm:prSet presAssocID="{5B891E70-CE57-495A-A78F-97B4B3A64205}" presName="middleNode" presStyleCnt="0"/>
      <dgm:spPr/>
    </dgm:pt>
    <dgm:pt modelId="{C609547C-5D0C-4514-9FA9-AD245B015749}" type="pres">
      <dgm:prSet presAssocID="{5B891E70-CE57-495A-A78F-97B4B3A64205}" presName="padding" presStyleLbl="node1" presStyleIdx="1" presStyleCnt="6"/>
      <dgm:spPr/>
    </dgm:pt>
    <dgm:pt modelId="{BCA2C8F2-6AE5-43FE-906E-B5E69AEF1BAC}" type="pres">
      <dgm:prSet presAssocID="{5B891E70-CE57-495A-A78F-97B4B3A64205}" presName="shape" presStyleLbl="node1" presStyleIdx="2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EF4AD39-0251-4698-B1CA-DFDFEA9F4D38}" type="pres">
      <dgm:prSet presAssocID="{C45E73D9-4B99-4573-958A-3547D58547A0}" presName="sibTrans" presStyleLbl="sibTrans2D1" presStyleIdx="2" presStyleCnt="5" custLinFactNeighborX="-7778" custLinFactNeighborY="-4307"/>
      <dgm:spPr/>
      <dgm:t>
        <a:bodyPr/>
        <a:lstStyle/>
        <a:p>
          <a:endParaRPr lang="nb-NO"/>
        </a:p>
      </dgm:t>
    </dgm:pt>
    <dgm:pt modelId="{2F5E0E9C-178B-4556-A220-8022F5AFDB78}" type="pres">
      <dgm:prSet presAssocID="{2B0D4FDF-5835-459D-9166-9D1F92039225}" presName="middleNode" presStyleCnt="0"/>
      <dgm:spPr/>
    </dgm:pt>
    <dgm:pt modelId="{93CEA4B9-35A5-489D-81B2-ED58F7268694}" type="pres">
      <dgm:prSet presAssocID="{2B0D4FDF-5835-459D-9166-9D1F92039225}" presName="padding" presStyleLbl="node1" presStyleIdx="2" presStyleCnt="6"/>
      <dgm:spPr/>
    </dgm:pt>
    <dgm:pt modelId="{6B13C8E7-B99A-4C0D-BD7A-D5D622E8F217}" type="pres">
      <dgm:prSet presAssocID="{2B0D4FDF-5835-459D-9166-9D1F92039225}" presName="shape" presStyleLbl="node1" presStyleIdx="3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11CD8DC-A425-4510-8C10-5AA92F6570FC}" type="pres">
      <dgm:prSet presAssocID="{B66883C4-38E0-495C-BAE4-E5A5C84CE611}" presName="sibTrans" presStyleLbl="sibTrans2D1" presStyleIdx="3" presStyleCnt="5" custLinFactNeighborX="-7778" custLinFactNeighborY="-4307"/>
      <dgm:spPr/>
      <dgm:t>
        <a:bodyPr/>
        <a:lstStyle/>
        <a:p>
          <a:endParaRPr lang="nb-NO"/>
        </a:p>
      </dgm:t>
    </dgm:pt>
    <dgm:pt modelId="{37B3E1A8-46AB-4C50-B86C-617040FCC8CB}" type="pres">
      <dgm:prSet presAssocID="{AEBD77FD-51CE-4975-892B-95F6DEDADAC7}" presName="middleNode" presStyleCnt="0"/>
      <dgm:spPr/>
    </dgm:pt>
    <dgm:pt modelId="{CBACCEF8-4765-45BD-BB00-43B0E158A450}" type="pres">
      <dgm:prSet presAssocID="{AEBD77FD-51CE-4975-892B-95F6DEDADAC7}" presName="padding" presStyleLbl="node1" presStyleIdx="3" presStyleCnt="6"/>
      <dgm:spPr/>
    </dgm:pt>
    <dgm:pt modelId="{CD1F3194-ECAD-4E77-AE53-8285ABC0866B}" type="pres">
      <dgm:prSet presAssocID="{AEBD77FD-51CE-4975-892B-95F6DEDADAC7}" presName="shape" presStyleLbl="node1" presStyleIdx="4" presStyleCnt="6" custScaleX="127779" custScaleY="125289" custLinFactNeighborX="-3229" custLinFactNeighborY="104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81AEA7E-9C9E-4154-AECC-3C43283DEB1B}" type="pres">
      <dgm:prSet presAssocID="{57FA803A-03D4-4A03-A335-FAC4FB61C745}" presName="sibTrans" presStyleLbl="sibTrans2D1" presStyleIdx="4" presStyleCnt="5"/>
      <dgm:spPr/>
      <dgm:t>
        <a:bodyPr/>
        <a:lstStyle/>
        <a:p>
          <a:endParaRPr lang="nb-NO"/>
        </a:p>
      </dgm:t>
    </dgm:pt>
    <dgm:pt modelId="{9594E6DF-54C8-40D0-9804-4EFFABD28BDB}" type="pres">
      <dgm:prSet presAssocID="{131369A3-AA4B-43C7-BD51-8B9B0460E373}" presName="lastNode" presStyleLbl="node1" presStyleIdx="5" presStyleCnt="6" custScaleX="53318" custScaleY="51600" custLinFactNeighborX="-1939" custLinFactNeighborY="-1498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5E208BAD-30C5-4160-92EF-A4A2880BD8CF}" type="presOf" srcId="{2B0D4FDF-5835-459D-9166-9D1F92039225}" destId="{6B13C8E7-B99A-4C0D-BD7A-D5D622E8F217}" srcOrd="0" destOrd="0" presId="urn:microsoft.com/office/officeart/2005/8/layout/bProcess2"/>
    <dgm:cxn modelId="{8ABA2991-76FA-4C1D-8EB2-72E630575F9A}" srcId="{1495B684-CB43-4D62-82A4-06321C810B53}" destId="{131369A3-AA4B-43C7-BD51-8B9B0460E373}" srcOrd="5" destOrd="0" parTransId="{B27BE2A1-18F8-451F-8E0A-00165A45D33E}" sibTransId="{954E6BFB-4FE7-4B84-9DAE-41899D5E0603}"/>
    <dgm:cxn modelId="{C33BA7F4-4FD4-4294-B709-BE9933EC05C1}" srcId="{1495B684-CB43-4D62-82A4-06321C810B53}" destId="{79D45D0E-3197-4D1E-99E1-B119810EAB4E}" srcOrd="0" destOrd="0" parTransId="{E4057CAE-7810-4B62-AE7B-2F93B7B83781}" sibTransId="{181A1012-A62E-4E41-AAC5-F1A44FB52CC3}"/>
    <dgm:cxn modelId="{39F5D7AD-73A5-4A3D-B759-47465E2412A3}" type="presOf" srcId="{C45E73D9-4B99-4573-958A-3547D58547A0}" destId="{0EF4AD39-0251-4698-B1CA-DFDFEA9F4D38}" srcOrd="0" destOrd="0" presId="urn:microsoft.com/office/officeart/2005/8/layout/bProcess2"/>
    <dgm:cxn modelId="{4D8AB764-7653-446A-8878-30013AA9FC4C}" srcId="{1495B684-CB43-4D62-82A4-06321C810B53}" destId="{0D0D455F-C11E-4192-A3F6-415903353E73}" srcOrd="1" destOrd="0" parTransId="{5DEF8C85-F8F3-463E-B379-F3FCDBAC0C25}" sibTransId="{7CBED8C8-D34A-486F-A170-70EB3EB5E9E0}"/>
    <dgm:cxn modelId="{1866AF6D-2D94-42EF-BE0D-B0870BCA80D2}" type="presOf" srcId="{AEBD77FD-51CE-4975-892B-95F6DEDADAC7}" destId="{CD1F3194-ECAD-4E77-AE53-8285ABC0866B}" srcOrd="0" destOrd="0" presId="urn:microsoft.com/office/officeart/2005/8/layout/bProcess2"/>
    <dgm:cxn modelId="{764EDF40-4336-4E71-8490-E217E723CE37}" type="presOf" srcId="{57FA803A-03D4-4A03-A335-FAC4FB61C745}" destId="{181AEA7E-9C9E-4154-AECC-3C43283DEB1B}" srcOrd="0" destOrd="0" presId="urn:microsoft.com/office/officeart/2005/8/layout/bProcess2"/>
    <dgm:cxn modelId="{69239D57-6E8E-4937-B931-13E77A5E1842}" type="presOf" srcId="{79D45D0E-3197-4D1E-99E1-B119810EAB4E}" destId="{A4D5B83E-E09D-48FC-9504-7550DB735770}" srcOrd="0" destOrd="0" presId="urn:microsoft.com/office/officeart/2005/8/layout/bProcess2"/>
    <dgm:cxn modelId="{556028B4-D7CC-4C3E-B252-E2E73F51B43C}" type="presOf" srcId="{1495B684-CB43-4D62-82A4-06321C810B53}" destId="{41AC7066-19DA-46F8-868B-73BB9E5B2384}" srcOrd="0" destOrd="0" presId="urn:microsoft.com/office/officeart/2005/8/layout/bProcess2"/>
    <dgm:cxn modelId="{8FB31BA2-1F3A-4117-A083-BFAE45DF612D}" srcId="{1495B684-CB43-4D62-82A4-06321C810B53}" destId="{2B0D4FDF-5835-459D-9166-9D1F92039225}" srcOrd="3" destOrd="0" parTransId="{AD95488E-7CC1-4F6F-A7BB-CB59B7C619FD}" sibTransId="{B66883C4-38E0-495C-BAE4-E5A5C84CE611}"/>
    <dgm:cxn modelId="{8E9A1068-9E51-415A-9B0F-145BB2C057D6}" type="presOf" srcId="{0D0D455F-C11E-4192-A3F6-415903353E73}" destId="{99FB435B-89C1-4A67-9515-C3C8504E8822}" srcOrd="0" destOrd="0" presId="urn:microsoft.com/office/officeart/2005/8/layout/bProcess2"/>
    <dgm:cxn modelId="{98608101-953A-409E-9F74-2548074F9E14}" type="presOf" srcId="{131369A3-AA4B-43C7-BD51-8B9B0460E373}" destId="{9594E6DF-54C8-40D0-9804-4EFFABD28BDB}" srcOrd="0" destOrd="0" presId="urn:microsoft.com/office/officeart/2005/8/layout/bProcess2"/>
    <dgm:cxn modelId="{7AC84F98-1E97-4EDB-A1FA-63395DFD4182}" srcId="{1495B684-CB43-4D62-82A4-06321C810B53}" destId="{5B891E70-CE57-495A-A78F-97B4B3A64205}" srcOrd="2" destOrd="0" parTransId="{711F183D-F913-4C97-86E7-34A81412E178}" sibTransId="{C45E73D9-4B99-4573-958A-3547D58547A0}"/>
    <dgm:cxn modelId="{BB93FB18-86E5-4E96-BD0D-4768B42222BB}" srcId="{1495B684-CB43-4D62-82A4-06321C810B53}" destId="{AEBD77FD-51CE-4975-892B-95F6DEDADAC7}" srcOrd="4" destOrd="0" parTransId="{EECD759E-962C-4EBB-AABE-BEF207A22E50}" sibTransId="{57FA803A-03D4-4A03-A335-FAC4FB61C745}"/>
    <dgm:cxn modelId="{A6FFA9FE-03CB-4CF2-8C00-D193FFED0724}" type="presOf" srcId="{B66883C4-38E0-495C-BAE4-E5A5C84CE611}" destId="{811CD8DC-A425-4510-8C10-5AA92F6570FC}" srcOrd="0" destOrd="0" presId="urn:microsoft.com/office/officeart/2005/8/layout/bProcess2"/>
    <dgm:cxn modelId="{549E750D-1DA6-4E05-8D2D-F8AC11ABEA50}" type="presOf" srcId="{7CBED8C8-D34A-486F-A170-70EB3EB5E9E0}" destId="{CA3B7154-00DF-4DDB-8DAE-2FF97B84A513}" srcOrd="0" destOrd="0" presId="urn:microsoft.com/office/officeart/2005/8/layout/bProcess2"/>
    <dgm:cxn modelId="{845F2999-86A3-4A03-BB6B-CA86BD334014}" type="presOf" srcId="{181A1012-A62E-4E41-AAC5-F1A44FB52CC3}" destId="{6DB2F5E6-BB74-4ECC-A83B-41324DF37D04}" srcOrd="0" destOrd="0" presId="urn:microsoft.com/office/officeart/2005/8/layout/bProcess2"/>
    <dgm:cxn modelId="{186DD257-B127-47A8-B19C-929992A10900}" type="presOf" srcId="{5B891E70-CE57-495A-A78F-97B4B3A64205}" destId="{BCA2C8F2-6AE5-43FE-906E-B5E69AEF1BAC}" srcOrd="0" destOrd="0" presId="urn:microsoft.com/office/officeart/2005/8/layout/bProcess2"/>
    <dgm:cxn modelId="{25E29DC8-5FFB-40CC-9D73-A8BFAF19090A}" type="presParOf" srcId="{41AC7066-19DA-46F8-868B-73BB9E5B2384}" destId="{A4D5B83E-E09D-48FC-9504-7550DB735770}" srcOrd="0" destOrd="0" presId="urn:microsoft.com/office/officeart/2005/8/layout/bProcess2"/>
    <dgm:cxn modelId="{0FB91B4D-01C0-44A3-A812-5CB93F02205F}" type="presParOf" srcId="{41AC7066-19DA-46F8-868B-73BB9E5B2384}" destId="{6DB2F5E6-BB74-4ECC-A83B-41324DF37D04}" srcOrd="1" destOrd="0" presId="urn:microsoft.com/office/officeart/2005/8/layout/bProcess2"/>
    <dgm:cxn modelId="{489879CF-C2FB-441E-BEF8-9FCBF1A76536}" type="presParOf" srcId="{41AC7066-19DA-46F8-868B-73BB9E5B2384}" destId="{65630DA8-B69A-48DE-B447-E31428F0A1D8}" srcOrd="2" destOrd="0" presId="urn:microsoft.com/office/officeart/2005/8/layout/bProcess2"/>
    <dgm:cxn modelId="{B5BCBC9E-F292-4A31-8F23-A02F1D0E74DB}" type="presParOf" srcId="{65630DA8-B69A-48DE-B447-E31428F0A1D8}" destId="{33365D06-AD75-4566-A0B9-18598BEA4483}" srcOrd="0" destOrd="0" presId="urn:microsoft.com/office/officeart/2005/8/layout/bProcess2"/>
    <dgm:cxn modelId="{BA422A84-77B6-4CA6-907D-5A9099AD2748}" type="presParOf" srcId="{65630DA8-B69A-48DE-B447-E31428F0A1D8}" destId="{99FB435B-89C1-4A67-9515-C3C8504E8822}" srcOrd="1" destOrd="0" presId="urn:microsoft.com/office/officeart/2005/8/layout/bProcess2"/>
    <dgm:cxn modelId="{45FCB7AB-D79C-4B36-A2A5-270B92B3F1A8}" type="presParOf" srcId="{41AC7066-19DA-46F8-868B-73BB9E5B2384}" destId="{CA3B7154-00DF-4DDB-8DAE-2FF97B84A513}" srcOrd="3" destOrd="0" presId="urn:microsoft.com/office/officeart/2005/8/layout/bProcess2"/>
    <dgm:cxn modelId="{7D1D0C03-6EFB-4039-AC39-57EBC6F9E824}" type="presParOf" srcId="{41AC7066-19DA-46F8-868B-73BB9E5B2384}" destId="{C284F041-1445-4C57-B7BA-B09674575153}" srcOrd="4" destOrd="0" presId="urn:microsoft.com/office/officeart/2005/8/layout/bProcess2"/>
    <dgm:cxn modelId="{1CD2F230-6C89-400A-B28C-905FDE9D4D3E}" type="presParOf" srcId="{C284F041-1445-4C57-B7BA-B09674575153}" destId="{C609547C-5D0C-4514-9FA9-AD245B015749}" srcOrd="0" destOrd="0" presId="urn:microsoft.com/office/officeart/2005/8/layout/bProcess2"/>
    <dgm:cxn modelId="{A41217E4-324E-42D9-903F-CD4DC5D46B2F}" type="presParOf" srcId="{C284F041-1445-4C57-B7BA-B09674575153}" destId="{BCA2C8F2-6AE5-43FE-906E-B5E69AEF1BAC}" srcOrd="1" destOrd="0" presId="urn:microsoft.com/office/officeart/2005/8/layout/bProcess2"/>
    <dgm:cxn modelId="{D630A55F-2B12-4FC6-87FB-7943980FAA8D}" type="presParOf" srcId="{41AC7066-19DA-46F8-868B-73BB9E5B2384}" destId="{0EF4AD39-0251-4698-B1CA-DFDFEA9F4D38}" srcOrd="5" destOrd="0" presId="urn:microsoft.com/office/officeart/2005/8/layout/bProcess2"/>
    <dgm:cxn modelId="{44C119D0-4A2B-4D8C-BB11-DCD91B5E45B8}" type="presParOf" srcId="{41AC7066-19DA-46F8-868B-73BB9E5B2384}" destId="{2F5E0E9C-178B-4556-A220-8022F5AFDB78}" srcOrd="6" destOrd="0" presId="urn:microsoft.com/office/officeart/2005/8/layout/bProcess2"/>
    <dgm:cxn modelId="{2FD46733-3FAA-450A-95CD-4D11840A6763}" type="presParOf" srcId="{2F5E0E9C-178B-4556-A220-8022F5AFDB78}" destId="{93CEA4B9-35A5-489D-81B2-ED58F7268694}" srcOrd="0" destOrd="0" presId="urn:microsoft.com/office/officeart/2005/8/layout/bProcess2"/>
    <dgm:cxn modelId="{B8BA318B-C3FE-41B3-8AFD-C65D5C42693D}" type="presParOf" srcId="{2F5E0E9C-178B-4556-A220-8022F5AFDB78}" destId="{6B13C8E7-B99A-4C0D-BD7A-D5D622E8F217}" srcOrd="1" destOrd="0" presId="urn:microsoft.com/office/officeart/2005/8/layout/bProcess2"/>
    <dgm:cxn modelId="{42E41DDC-1125-44DA-BFC4-E06988C0B7F4}" type="presParOf" srcId="{41AC7066-19DA-46F8-868B-73BB9E5B2384}" destId="{811CD8DC-A425-4510-8C10-5AA92F6570FC}" srcOrd="7" destOrd="0" presId="urn:microsoft.com/office/officeart/2005/8/layout/bProcess2"/>
    <dgm:cxn modelId="{93D9C5F4-C970-4F34-919D-D131CA63BCF9}" type="presParOf" srcId="{41AC7066-19DA-46F8-868B-73BB9E5B2384}" destId="{37B3E1A8-46AB-4C50-B86C-617040FCC8CB}" srcOrd="8" destOrd="0" presId="urn:microsoft.com/office/officeart/2005/8/layout/bProcess2"/>
    <dgm:cxn modelId="{12D72832-3B1A-4A04-8C05-CE1B2716541C}" type="presParOf" srcId="{37B3E1A8-46AB-4C50-B86C-617040FCC8CB}" destId="{CBACCEF8-4765-45BD-BB00-43B0E158A450}" srcOrd="0" destOrd="0" presId="urn:microsoft.com/office/officeart/2005/8/layout/bProcess2"/>
    <dgm:cxn modelId="{6AE595FE-509E-4042-B3D0-770426C03317}" type="presParOf" srcId="{37B3E1A8-46AB-4C50-B86C-617040FCC8CB}" destId="{CD1F3194-ECAD-4E77-AE53-8285ABC0866B}" srcOrd="1" destOrd="0" presId="urn:microsoft.com/office/officeart/2005/8/layout/bProcess2"/>
    <dgm:cxn modelId="{EB5846D9-31A4-49AF-8DEA-E71375EEC052}" type="presParOf" srcId="{41AC7066-19DA-46F8-868B-73BB9E5B2384}" destId="{181AEA7E-9C9E-4154-AECC-3C43283DEB1B}" srcOrd="9" destOrd="0" presId="urn:microsoft.com/office/officeart/2005/8/layout/bProcess2"/>
    <dgm:cxn modelId="{1042C08C-7AF5-4C57-B238-3A951DB0F085}" type="presParOf" srcId="{41AC7066-19DA-46F8-868B-73BB9E5B2384}" destId="{9594E6DF-54C8-40D0-9804-4EFFABD28BDB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495B684-CB43-4D62-82A4-06321C810B53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9D45D0E-3197-4D1E-99E1-B119810EAB4E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1</a:t>
          </a:r>
          <a:endParaRPr lang="nb-NO" dirty="0"/>
        </a:p>
      </dgm:t>
    </dgm:pt>
    <dgm:pt modelId="{E4057CAE-7810-4B62-AE7B-2F93B7B83781}" type="parTrans" cxnId="{C33BA7F4-4FD4-4294-B709-BE9933EC05C1}">
      <dgm:prSet/>
      <dgm:spPr/>
      <dgm:t>
        <a:bodyPr/>
        <a:lstStyle/>
        <a:p>
          <a:endParaRPr lang="nb-NO"/>
        </a:p>
      </dgm:t>
    </dgm:pt>
    <dgm:pt modelId="{181A1012-A62E-4E41-AAC5-F1A44FB52CC3}" type="sibTrans" cxnId="{C33BA7F4-4FD4-4294-B709-BE9933EC05C1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0D0D455F-C11E-4192-A3F6-415903353E73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2</a:t>
          </a:r>
          <a:endParaRPr lang="nb-NO" dirty="0"/>
        </a:p>
      </dgm:t>
    </dgm:pt>
    <dgm:pt modelId="{5DEF8C85-F8F3-463E-B379-F3FCDBAC0C25}" type="parTrans" cxnId="{4D8AB764-7653-446A-8878-30013AA9FC4C}">
      <dgm:prSet/>
      <dgm:spPr/>
      <dgm:t>
        <a:bodyPr/>
        <a:lstStyle/>
        <a:p>
          <a:endParaRPr lang="nb-NO"/>
        </a:p>
      </dgm:t>
    </dgm:pt>
    <dgm:pt modelId="{7CBED8C8-D34A-486F-A170-70EB3EB5E9E0}" type="sibTrans" cxnId="{4D8AB764-7653-446A-8878-30013AA9FC4C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5B891E70-CE57-495A-A78F-97B4B3A64205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3</a:t>
          </a:r>
          <a:endParaRPr lang="nb-NO" dirty="0"/>
        </a:p>
      </dgm:t>
    </dgm:pt>
    <dgm:pt modelId="{711F183D-F913-4C97-86E7-34A81412E178}" type="parTrans" cxnId="{7AC84F98-1E97-4EDB-A1FA-63395DFD4182}">
      <dgm:prSet/>
      <dgm:spPr/>
      <dgm:t>
        <a:bodyPr/>
        <a:lstStyle/>
        <a:p>
          <a:endParaRPr lang="nb-NO"/>
        </a:p>
      </dgm:t>
    </dgm:pt>
    <dgm:pt modelId="{C45E73D9-4B99-4573-958A-3547D58547A0}" type="sibTrans" cxnId="{7AC84F98-1E97-4EDB-A1FA-63395DFD4182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2B0D4FDF-5835-459D-9166-9D1F92039225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4</a:t>
          </a:r>
          <a:endParaRPr lang="nb-NO" dirty="0"/>
        </a:p>
      </dgm:t>
    </dgm:pt>
    <dgm:pt modelId="{AD95488E-7CC1-4F6F-A7BB-CB59B7C619FD}" type="parTrans" cxnId="{8FB31BA2-1F3A-4117-A083-BFAE45DF612D}">
      <dgm:prSet/>
      <dgm:spPr/>
      <dgm:t>
        <a:bodyPr/>
        <a:lstStyle/>
        <a:p>
          <a:endParaRPr lang="nb-NO"/>
        </a:p>
      </dgm:t>
    </dgm:pt>
    <dgm:pt modelId="{B66883C4-38E0-495C-BAE4-E5A5C84CE611}" type="sibTrans" cxnId="{8FB31BA2-1F3A-4117-A083-BFAE45DF612D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AEBD77FD-51CE-4975-892B-95F6DEDADAC7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5</a:t>
          </a:r>
          <a:endParaRPr lang="nb-NO" dirty="0"/>
        </a:p>
      </dgm:t>
    </dgm:pt>
    <dgm:pt modelId="{EECD759E-962C-4EBB-AABE-BEF207A22E50}" type="parTrans" cxnId="{BB93FB18-86E5-4E96-BD0D-4768B42222BB}">
      <dgm:prSet/>
      <dgm:spPr/>
      <dgm:t>
        <a:bodyPr/>
        <a:lstStyle/>
        <a:p>
          <a:endParaRPr lang="nb-NO"/>
        </a:p>
      </dgm:t>
    </dgm:pt>
    <dgm:pt modelId="{57FA803A-03D4-4A03-A335-FAC4FB61C745}" type="sibTrans" cxnId="{BB93FB18-86E5-4E96-BD0D-4768B42222BB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131369A3-AA4B-43C7-BD51-8B9B0460E373}">
      <dgm:prSet phldrT="[Tekst]"/>
      <dgm:spPr>
        <a:solidFill>
          <a:srgbClr val="41C3D3"/>
        </a:solidFill>
      </dgm:spPr>
      <dgm:t>
        <a:bodyPr/>
        <a:lstStyle/>
        <a:p>
          <a:r>
            <a:rPr lang="nb-NO" dirty="0" smtClean="0"/>
            <a:t>6</a:t>
          </a:r>
          <a:endParaRPr lang="nb-NO" dirty="0"/>
        </a:p>
      </dgm:t>
    </dgm:pt>
    <dgm:pt modelId="{B27BE2A1-18F8-451F-8E0A-00165A45D33E}" type="parTrans" cxnId="{8ABA2991-76FA-4C1D-8EB2-72E630575F9A}">
      <dgm:prSet/>
      <dgm:spPr/>
      <dgm:t>
        <a:bodyPr/>
        <a:lstStyle/>
        <a:p>
          <a:endParaRPr lang="nb-NO"/>
        </a:p>
      </dgm:t>
    </dgm:pt>
    <dgm:pt modelId="{954E6BFB-4FE7-4B84-9DAE-41899D5E0603}" type="sibTrans" cxnId="{8ABA2991-76FA-4C1D-8EB2-72E630575F9A}">
      <dgm:prSet/>
      <dgm:spPr/>
      <dgm:t>
        <a:bodyPr/>
        <a:lstStyle/>
        <a:p>
          <a:endParaRPr lang="nb-NO"/>
        </a:p>
      </dgm:t>
    </dgm:pt>
    <dgm:pt modelId="{41AC7066-19DA-46F8-868B-73BB9E5B2384}" type="pres">
      <dgm:prSet presAssocID="{1495B684-CB43-4D62-82A4-06321C810B53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nb-NO"/>
        </a:p>
      </dgm:t>
    </dgm:pt>
    <dgm:pt modelId="{A4D5B83E-E09D-48FC-9504-7550DB735770}" type="pres">
      <dgm:prSet presAssocID="{79D45D0E-3197-4D1E-99E1-B119810EAB4E}" presName="firstNode" presStyleLbl="node1" presStyleIdx="0" presStyleCnt="6" custLinFactNeighborX="-1939" custLinFactNeighborY="-947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DB2F5E6-BB74-4ECC-A83B-41324DF37D04}" type="pres">
      <dgm:prSet presAssocID="{181A1012-A62E-4E41-AAC5-F1A44FB52CC3}" presName="sibTrans" presStyleLbl="sibTrans2D1" presStyleIdx="0" presStyleCnt="5"/>
      <dgm:spPr/>
      <dgm:t>
        <a:bodyPr/>
        <a:lstStyle/>
        <a:p>
          <a:endParaRPr lang="nb-NO"/>
        </a:p>
      </dgm:t>
    </dgm:pt>
    <dgm:pt modelId="{65630DA8-B69A-48DE-B447-E31428F0A1D8}" type="pres">
      <dgm:prSet presAssocID="{0D0D455F-C11E-4192-A3F6-415903353E73}" presName="middleNode" presStyleCnt="0"/>
      <dgm:spPr/>
    </dgm:pt>
    <dgm:pt modelId="{33365D06-AD75-4566-A0B9-18598BEA4483}" type="pres">
      <dgm:prSet presAssocID="{0D0D455F-C11E-4192-A3F6-415903353E73}" presName="padding" presStyleLbl="node1" presStyleIdx="0" presStyleCnt="6"/>
      <dgm:spPr/>
    </dgm:pt>
    <dgm:pt modelId="{99FB435B-89C1-4A67-9515-C3C8504E8822}" type="pres">
      <dgm:prSet presAssocID="{0D0D455F-C11E-4192-A3F6-415903353E73}" presName="shape" presStyleLbl="node1" presStyleIdx="1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CA3B7154-00DF-4DDB-8DAE-2FF97B84A513}" type="pres">
      <dgm:prSet presAssocID="{7CBED8C8-D34A-486F-A170-70EB3EB5E9E0}" presName="sibTrans" presStyleLbl="sibTrans2D1" presStyleIdx="1" presStyleCnt="5" custLinFactNeighborX="-7778" custLinFactNeighborY="-4307"/>
      <dgm:spPr/>
      <dgm:t>
        <a:bodyPr/>
        <a:lstStyle/>
        <a:p>
          <a:endParaRPr lang="nb-NO"/>
        </a:p>
      </dgm:t>
    </dgm:pt>
    <dgm:pt modelId="{C284F041-1445-4C57-B7BA-B09674575153}" type="pres">
      <dgm:prSet presAssocID="{5B891E70-CE57-495A-A78F-97B4B3A64205}" presName="middleNode" presStyleCnt="0"/>
      <dgm:spPr/>
    </dgm:pt>
    <dgm:pt modelId="{C609547C-5D0C-4514-9FA9-AD245B015749}" type="pres">
      <dgm:prSet presAssocID="{5B891E70-CE57-495A-A78F-97B4B3A64205}" presName="padding" presStyleLbl="node1" presStyleIdx="1" presStyleCnt="6"/>
      <dgm:spPr/>
    </dgm:pt>
    <dgm:pt modelId="{BCA2C8F2-6AE5-43FE-906E-B5E69AEF1BAC}" type="pres">
      <dgm:prSet presAssocID="{5B891E70-CE57-495A-A78F-97B4B3A64205}" presName="shape" presStyleLbl="node1" presStyleIdx="2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0EF4AD39-0251-4698-B1CA-DFDFEA9F4D38}" type="pres">
      <dgm:prSet presAssocID="{C45E73D9-4B99-4573-958A-3547D58547A0}" presName="sibTrans" presStyleLbl="sibTrans2D1" presStyleIdx="2" presStyleCnt="5" custLinFactNeighborX="-7778" custLinFactNeighborY="-4307"/>
      <dgm:spPr/>
      <dgm:t>
        <a:bodyPr/>
        <a:lstStyle/>
        <a:p>
          <a:endParaRPr lang="nb-NO"/>
        </a:p>
      </dgm:t>
    </dgm:pt>
    <dgm:pt modelId="{2F5E0E9C-178B-4556-A220-8022F5AFDB78}" type="pres">
      <dgm:prSet presAssocID="{2B0D4FDF-5835-459D-9166-9D1F92039225}" presName="middleNode" presStyleCnt="0"/>
      <dgm:spPr/>
    </dgm:pt>
    <dgm:pt modelId="{93CEA4B9-35A5-489D-81B2-ED58F7268694}" type="pres">
      <dgm:prSet presAssocID="{2B0D4FDF-5835-459D-9166-9D1F92039225}" presName="padding" presStyleLbl="node1" presStyleIdx="2" presStyleCnt="6"/>
      <dgm:spPr/>
    </dgm:pt>
    <dgm:pt modelId="{6B13C8E7-B99A-4C0D-BD7A-D5D622E8F217}" type="pres">
      <dgm:prSet presAssocID="{2B0D4FDF-5835-459D-9166-9D1F92039225}" presName="shape" presStyleLbl="node1" presStyleIdx="3" presStyleCnt="6" custLinFactNeighborX="-2907" custLinFactNeighborY="-142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811CD8DC-A425-4510-8C10-5AA92F6570FC}" type="pres">
      <dgm:prSet presAssocID="{B66883C4-38E0-495C-BAE4-E5A5C84CE611}" presName="sibTrans" presStyleLbl="sibTrans2D1" presStyleIdx="3" presStyleCnt="5" custLinFactNeighborX="-7778" custLinFactNeighborY="-4307"/>
      <dgm:spPr/>
      <dgm:t>
        <a:bodyPr/>
        <a:lstStyle/>
        <a:p>
          <a:endParaRPr lang="nb-NO"/>
        </a:p>
      </dgm:t>
    </dgm:pt>
    <dgm:pt modelId="{37B3E1A8-46AB-4C50-B86C-617040FCC8CB}" type="pres">
      <dgm:prSet presAssocID="{AEBD77FD-51CE-4975-892B-95F6DEDADAC7}" presName="middleNode" presStyleCnt="0"/>
      <dgm:spPr/>
    </dgm:pt>
    <dgm:pt modelId="{CBACCEF8-4765-45BD-BB00-43B0E158A450}" type="pres">
      <dgm:prSet presAssocID="{AEBD77FD-51CE-4975-892B-95F6DEDADAC7}" presName="padding" presStyleLbl="node1" presStyleIdx="3" presStyleCnt="6"/>
      <dgm:spPr/>
    </dgm:pt>
    <dgm:pt modelId="{CD1F3194-ECAD-4E77-AE53-8285ABC0866B}" type="pres">
      <dgm:prSet presAssocID="{AEBD77FD-51CE-4975-892B-95F6DEDADAC7}" presName="shape" presStyleLbl="node1" presStyleIdx="4" presStyleCnt="6" custScaleX="127779" custScaleY="125289" custLinFactNeighborX="-3229" custLinFactNeighborY="104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181AEA7E-9C9E-4154-AECC-3C43283DEB1B}" type="pres">
      <dgm:prSet presAssocID="{57FA803A-03D4-4A03-A335-FAC4FB61C745}" presName="sibTrans" presStyleLbl="sibTrans2D1" presStyleIdx="4" presStyleCnt="5"/>
      <dgm:spPr/>
      <dgm:t>
        <a:bodyPr/>
        <a:lstStyle/>
        <a:p>
          <a:endParaRPr lang="nb-NO"/>
        </a:p>
      </dgm:t>
    </dgm:pt>
    <dgm:pt modelId="{9594E6DF-54C8-40D0-9804-4EFFABD28BDB}" type="pres">
      <dgm:prSet presAssocID="{131369A3-AA4B-43C7-BD51-8B9B0460E373}" presName="lastNode" presStyleLbl="node1" presStyleIdx="5" presStyleCnt="6" custScaleX="53318" custScaleY="51600" custLinFactNeighborX="-1939" custLinFactNeighborY="-14982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5E208BAD-30C5-4160-92EF-A4A2880BD8CF}" type="presOf" srcId="{2B0D4FDF-5835-459D-9166-9D1F92039225}" destId="{6B13C8E7-B99A-4C0D-BD7A-D5D622E8F217}" srcOrd="0" destOrd="0" presId="urn:microsoft.com/office/officeart/2005/8/layout/bProcess2"/>
    <dgm:cxn modelId="{8ABA2991-76FA-4C1D-8EB2-72E630575F9A}" srcId="{1495B684-CB43-4D62-82A4-06321C810B53}" destId="{131369A3-AA4B-43C7-BD51-8B9B0460E373}" srcOrd="5" destOrd="0" parTransId="{B27BE2A1-18F8-451F-8E0A-00165A45D33E}" sibTransId="{954E6BFB-4FE7-4B84-9DAE-41899D5E0603}"/>
    <dgm:cxn modelId="{C33BA7F4-4FD4-4294-B709-BE9933EC05C1}" srcId="{1495B684-CB43-4D62-82A4-06321C810B53}" destId="{79D45D0E-3197-4D1E-99E1-B119810EAB4E}" srcOrd="0" destOrd="0" parTransId="{E4057CAE-7810-4B62-AE7B-2F93B7B83781}" sibTransId="{181A1012-A62E-4E41-AAC5-F1A44FB52CC3}"/>
    <dgm:cxn modelId="{39F5D7AD-73A5-4A3D-B759-47465E2412A3}" type="presOf" srcId="{C45E73D9-4B99-4573-958A-3547D58547A0}" destId="{0EF4AD39-0251-4698-B1CA-DFDFEA9F4D38}" srcOrd="0" destOrd="0" presId="urn:microsoft.com/office/officeart/2005/8/layout/bProcess2"/>
    <dgm:cxn modelId="{4D8AB764-7653-446A-8878-30013AA9FC4C}" srcId="{1495B684-CB43-4D62-82A4-06321C810B53}" destId="{0D0D455F-C11E-4192-A3F6-415903353E73}" srcOrd="1" destOrd="0" parTransId="{5DEF8C85-F8F3-463E-B379-F3FCDBAC0C25}" sibTransId="{7CBED8C8-D34A-486F-A170-70EB3EB5E9E0}"/>
    <dgm:cxn modelId="{1866AF6D-2D94-42EF-BE0D-B0870BCA80D2}" type="presOf" srcId="{AEBD77FD-51CE-4975-892B-95F6DEDADAC7}" destId="{CD1F3194-ECAD-4E77-AE53-8285ABC0866B}" srcOrd="0" destOrd="0" presId="urn:microsoft.com/office/officeart/2005/8/layout/bProcess2"/>
    <dgm:cxn modelId="{764EDF40-4336-4E71-8490-E217E723CE37}" type="presOf" srcId="{57FA803A-03D4-4A03-A335-FAC4FB61C745}" destId="{181AEA7E-9C9E-4154-AECC-3C43283DEB1B}" srcOrd="0" destOrd="0" presId="urn:microsoft.com/office/officeart/2005/8/layout/bProcess2"/>
    <dgm:cxn modelId="{69239D57-6E8E-4937-B931-13E77A5E1842}" type="presOf" srcId="{79D45D0E-3197-4D1E-99E1-B119810EAB4E}" destId="{A4D5B83E-E09D-48FC-9504-7550DB735770}" srcOrd="0" destOrd="0" presId="urn:microsoft.com/office/officeart/2005/8/layout/bProcess2"/>
    <dgm:cxn modelId="{556028B4-D7CC-4C3E-B252-E2E73F51B43C}" type="presOf" srcId="{1495B684-CB43-4D62-82A4-06321C810B53}" destId="{41AC7066-19DA-46F8-868B-73BB9E5B2384}" srcOrd="0" destOrd="0" presId="urn:microsoft.com/office/officeart/2005/8/layout/bProcess2"/>
    <dgm:cxn modelId="{8FB31BA2-1F3A-4117-A083-BFAE45DF612D}" srcId="{1495B684-CB43-4D62-82A4-06321C810B53}" destId="{2B0D4FDF-5835-459D-9166-9D1F92039225}" srcOrd="3" destOrd="0" parTransId="{AD95488E-7CC1-4F6F-A7BB-CB59B7C619FD}" sibTransId="{B66883C4-38E0-495C-BAE4-E5A5C84CE611}"/>
    <dgm:cxn modelId="{8E9A1068-9E51-415A-9B0F-145BB2C057D6}" type="presOf" srcId="{0D0D455F-C11E-4192-A3F6-415903353E73}" destId="{99FB435B-89C1-4A67-9515-C3C8504E8822}" srcOrd="0" destOrd="0" presId="urn:microsoft.com/office/officeart/2005/8/layout/bProcess2"/>
    <dgm:cxn modelId="{98608101-953A-409E-9F74-2548074F9E14}" type="presOf" srcId="{131369A3-AA4B-43C7-BD51-8B9B0460E373}" destId="{9594E6DF-54C8-40D0-9804-4EFFABD28BDB}" srcOrd="0" destOrd="0" presId="urn:microsoft.com/office/officeart/2005/8/layout/bProcess2"/>
    <dgm:cxn modelId="{7AC84F98-1E97-4EDB-A1FA-63395DFD4182}" srcId="{1495B684-CB43-4D62-82A4-06321C810B53}" destId="{5B891E70-CE57-495A-A78F-97B4B3A64205}" srcOrd="2" destOrd="0" parTransId="{711F183D-F913-4C97-86E7-34A81412E178}" sibTransId="{C45E73D9-4B99-4573-958A-3547D58547A0}"/>
    <dgm:cxn modelId="{BB93FB18-86E5-4E96-BD0D-4768B42222BB}" srcId="{1495B684-CB43-4D62-82A4-06321C810B53}" destId="{AEBD77FD-51CE-4975-892B-95F6DEDADAC7}" srcOrd="4" destOrd="0" parTransId="{EECD759E-962C-4EBB-AABE-BEF207A22E50}" sibTransId="{57FA803A-03D4-4A03-A335-FAC4FB61C745}"/>
    <dgm:cxn modelId="{A6FFA9FE-03CB-4CF2-8C00-D193FFED0724}" type="presOf" srcId="{B66883C4-38E0-495C-BAE4-E5A5C84CE611}" destId="{811CD8DC-A425-4510-8C10-5AA92F6570FC}" srcOrd="0" destOrd="0" presId="urn:microsoft.com/office/officeart/2005/8/layout/bProcess2"/>
    <dgm:cxn modelId="{549E750D-1DA6-4E05-8D2D-F8AC11ABEA50}" type="presOf" srcId="{7CBED8C8-D34A-486F-A170-70EB3EB5E9E0}" destId="{CA3B7154-00DF-4DDB-8DAE-2FF97B84A513}" srcOrd="0" destOrd="0" presId="urn:microsoft.com/office/officeart/2005/8/layout/bProcess2"/>
    <dgm:cxn modelId="{845F2999-86A3-4A03-BB6B-CA86BD334014}" type="presOf" srcId="{181A1012-A62E-4E41-AAC5-F1A44FB52CC3}" destId="{6DB2F5E6-BB74-4ECC-A83B-41324DF37D04}" srcOrd="0" destOrd="0" presId="urn:microsoft.com/office/officeart/2005/8/layout/bProcess2"/>
    <dgm:cxn modelId="{186DD257-B127-47A8-B19C-929992A10900}" type="presOf" srcId="{5B891E70-CE57-495A-A78F-97B4B3A64205}" destId="{BCA2C8F2-6AE5-43FE-906E-B5E69AEF1BAC}" srcOrd="0" destOrd="0" presId="urn:microsoft.com/office/officeart/2005/8/layout/bProcess2"/>
    <dgm:cxn modelId="{25E29DC8-5FFB-40CC-9D73-A8BFAF19090A}" type="presParOf" srcId="{41AC7066-19DA-46F8-868B-73BB9E5B2384}" destId="{A4D5B83E-E09D-48FC-9504-7550DB735770}" srcOrd="0" destOrd="0" presId="urn:microsoft.com/office/officeart/2005/8/layout/bProcess2"/>
    <dgm:cxn modelId="{0FB91B4D-01C0-44A3-A812-5CB93F02205F}" type="presParOf" srcId="{41AC7066-19DA-46F8-868B-73BB9E5B2384}" destId="{6DB2F5E6-BB74-4ECC-A83B-41324DF37D04}" srcOrd="1" destOrd="0" presId="urn:microsoft.com/office/officeart/2005/8/layout/bProcess2"/>
    <dgm:cxn modelId="{489879CF-C2FB-441E-BEF8-9FCBF1A76536}" type="presParOf" srcId="{41AC7066-19DA-46F8-868B-73BB9E5B2384}" destId="{65630DA8-B69A-48DE-B447-E31428F0A1D8}" srcOrd="2" destOrd="0" presId="urn:microsoft.com/office/officeart/2005/8/layout/bProcess2"/>
    <dgm:cxn modelId="{B5BCBC9E-F292-4A31-8F23-A02F1D0E74DB}" type="presParOf" srcId="{65630DA8-B69A-48DE-B447-E31428F0A1D8}" destId="{33365D06-AD75-4566-A0B9-18598BEA4483}" srcOrd="0" destOrd="0" presId="urn:microsoft.com/office/officeart/2005/8/layout/bProcess2"/>
    <dgm:cxn modelId="{BA422A84-77B6-4CA6-907D-5A9099AD2748}" type="presParOf" srcId="{65630DA8-B69A-48DE-B447-E31428F0A1D8}" destId="{99FB435B-89C1-4A67-9515-C3C8504E8822}" srcOrd="1" destOrd="0" presId="urn:microsoft.com/office/officeart/2005/8/layout/bProcess2"/>
    <dgm:cxn modelId="{45FCB7AB-D79C-4B36-A2A5-270B92B3F1A8}" type="presParOf" srcId="{41AC7066-19DA-46F8-868B-73BB9E5B2384}" destId="{CA3B7154-00DF-4DDB-8DAE-2FF97B84A513}" srcOrd="3" destOrd="0" presId="urn:microsoft.com/office/officeart/2005/8/layout/bProcess2"/>
    <dgm:cxn modelId="{7D1D0C03-6EFB-4039-AC39-57EBC6F9E824}" type="presParOf" srcId="{41AC7066-19DA-46F8-868B-73BB9E5B2384}" destId="{C284F041-1445-4C57-B7BA-B09674575153}" srcOrd="4" destOrd="0" presId="urn:microsoft.com/office/officeart/2005/8/layout/bProcess2"/>
    <dgm:cxn modelId="{1CD2F230-6C89-400A-B28C-905FDE9D4D3E}" type="presParOf" srcId="{C284F041-1445-4C57-B7BA-B09674575153}" destId="{C609547C-5D0C-4514-9FA9-AD245B015749}" srcOrd="0" destOrd="0" presId="urn:microsoft.com/office/officeart/2005/8/layout/bProcess2"/>
    <dgm:cxn modelId="{A41217E4-324E-42D9-903F-CD4DC5D46B2F}" type="presParOf" srcId="{C284F041-1445-4C57-B7BA-B09674575153}" destId="{BCA2C8F2-6AE5-43FE-906E-B5E69AEF1BAC}" srcOrd="1" destOrd="0" presId="urn:microsoft.com/office/officeart/2005/8/layout/bProcess2"/>
    <dgm:cxn modelId="{D630A55F-2B12-4FC6-87FB-7943980FAA8D}" type="presParOf" srcId="{41AC7066-19DA-46F8-868B-73BB9E5B2384}" destId="{0EF4AD39-0251-4698-B1CA-DFDFEA9F4D38}" srcOrd="5" destOrd="0" presId="urn:microsoft.com/office/officeart/2005/8/layout/bProcess2"/>
    <dgm:cxn modelId="{44C119D0-4A2B-4D8C-BB11-DCD91B5E45B8}" type="presParOf" srcId="{41AC7066-19DA-46F8-868B-73BB9E5B2384}" destId="{2F5E0E9C-178B-4556-A220-8022F5AFDB78}" srcOrd="6" destOrd="0" presId="urn:microsoft.com/office/officeart/2005/8/layout/bProcess2"/>
    <dgm:cxn modelId="{2FD46733-3FAA-450A-95CD-4D11840A6763}" type="presParOf" srcId="{2F5E0E9C-178B-4556-A220-8022F5AFDB78}" destId="{93CEA4B9-35A5-489D-81B2-ED58F7268694}" srcOrd="0" destOrd="0" presId="urn:microsoft.com/office/officeart/2005/8/layout/bProcess2"/>
    <dgm:cxn modelId="{B8BA318B-C3FE-41B3-8AFD-C65D5C42693D}" type="presParOf" srcId="{2F5E0E9C-178B-4556-A220-8022F5AFDB78}" destId="{6B13C8E7-B99A-4C0D-BD7A-D5D622E8F217}" srcOrd="1" destOrd="0" presId="urn:microsoft.com/office/officeart/2005/8/layout/bProcess2"/>
    <dgm:cxn modelId="{42E41DDC-1125-44DA-BFC4-E06988C0B7F4}" type="presParOf" srcId="{41AC7066-19DA-46F8-868B-73BB9E5B2384}" destId="{811CD8DC-A425-4510-8C10-5AA92F6570FC}" srcOrd="7" destOrd="0" presId="urn:microsoft.com/office/officeart/2005/8/layout/bProcess2"/>
    <dgm:cxn modelId="{93D9C5F4-C970-4F34-919D-D131CA63BCF9}" type="presParOf" srcId="{41AC7066-19DA-46F8-868B-73BB9E5B2384}" destId="{37B3E1A8-46AB-4C50-B86C-617040FCC8CB}" srcOrd="8" destOrd="0" presId="urn:microsoft.com/office/officeart/2005/8/layout/bProcess2"/>
    <dgm:cxn modelId="{12D72832-3B1A-4A04-8C05-CE1B2716541C}" type="presParOf" srcId="{37B3E1A8-46AB-4C50-B86C-617040FCC8CB}" destId="{CBACCEF8-4765-45BD-BB00-43B0E158A450}" srcOrd="0" destOrd="0" presId="urn:microsoft.com/office/officeart/2005/8/layout/bProcess2"/>
    <dgm:cxn modelId="{6AE595FE-509E-4042-B3D0-770426C03317}" type="presParOf" srcId="{37B3E1A8-46AB-4C50-B86C-617040FCC8CB}" destId="{CD1F3194-ECAD-4E77-AE53-8285ABC0866B}" srcOrd="1" destOrd="0" presId="urn:microsoft.com/office/officeart/2005/8/layout/bProcess2"/>
    <dgm:cxn modelId="{EB5846D9-31A4-49AF-8DEA-E71375EEC052}" type="presParOf" srcId="{41AC7066-19DA-46F8-868B-73BB9E5B2384}" destId="{181AEA7E-9C9E-4154-AECC-3C43283DEB1B}" srcOrd="9" destOrd="0" presId="urn:microsoft.com/office/officeart/2005/8/layout/bProcess2"/>
    <dgm:cxn modelId="{1042C08C-7AF5-4C57-B238-3A951DB0F085}" type="presParOf" srcId="{41AC7066-19DA-46F8-868B-73BB9E5B2384}" destId="{9594E6DF-54C8-40D0-9804-4EFFABD28BDB}" srcOrd="10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495B684-CB43-4D62-82A4-06321C810B53}" type="doc">
      <dgm:prSet loTypeId="urn:microsoft.com/office/officeart/2005/8/layout/bProcess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nb-NO"/>
        </a:p>
      </dgm:t>
    </dgm:pt>
    <dgm:pt modelId="{79D45D0E-3197-4D1E-99E1-B119810EAB4E}">
      <dgm:prSet phldrT="[Tekst]" custT="1"/>
      <dgm:spPr>
        <a:solidFill>
          <a:schemeClr val="bg1"/>
        </a:solidFill>
        <a:ln>
          <a:solidFill>
            <a:srgbClr val="41C3D3"/>
          </a:solidFill>
        </a:ln>
      </dgm:spPr>
      <dgm:t>
        <a:bodyPr/>
        <a:lstStyle/>
        <a:p>
          <a:r>
            <a:rPr lang="nb-NO" sz="2800" dirty="0" smtClean="0">
              <a:solidFill>
                <a:srgbClr val="00B8B7"/>
              </a:solidFill>
            </a:rPr>
            <a:t>REK</a:t>
          </a:r>
          <a:endParaRPr lang="nb-NO" sz="2800" dirty="0">
            <a:solidFill>
              <a:srgbClr val="00B8B7"/>
            </a:solidFill>
          </a:endParaRPr>
        </a:p>
      </dgm:t>
    </dgm:pt>
    <dgm:pt modelId="{E4057CAE-7810-4B62-AE7B-2F93B7B83781}" type="parTrans" cxnId="{C33BA7F4-4FD4-4294-B709-BE9933EC05C1}">
      <dgm:prSet/>
      <dgm:spPr/>
      <dgm:t>
        <a:bodyPr/>
        <a:lstStyle/>
        <a:p>
          <a:endParaRPr lang="nb-NO"/>
        </a:p>
      </dgm:t>
    </dgm:pt>
    <dgm:pt modelId="{181A1012-A62E-4E41-AAC5-F1A44FB52CC3}" type="sibTrans" cxnId="{C33BA7F4-4FD4-4294-B709-BE9933EC05C1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0D0D455F-C11E-4192-A3F6-415903353E73}">
      <dgm:prSet phldrT="[Tekst]" custT="1"/>
      <dgm:spPr>
        <a:solidFill>
          <a:srgbClr val="41C3D3"/>
        </a:solidFill>
      </dgm:spPr>
      <dgm:t>
        <a:bodyPr/>
        <a:lstStyle/>
        <a:p>
          <a:r>
            <a:rPr lang="nb-NO" sz="1400" dirty="0" smtClean="0"/>
            <a:t>Studie-oppføring</a:t>
          </a:r>
          <a:endParaRPr lang="nb-NO" sz="1400" dirty="0"/>
        </a:p>
      </dgm:t>
    </dgm:pt>
    <dgm:pt modelId="{5DEF8C85-F8F3-463E-B379-F3FCDBAC0C25}" type="parTrans" cxnId="{4D8AB764-7653-446A-8878-30013AA9FC4C}">
      <dgm:prSet/>
      <dgm:spPr/>
      <dgm:t>
        <a:bodyPr/>
        <a:lstStyle/>
        <a:p>
          <a:endParaRPr lang="nb-NO"/>
        </a:p>
      </dgm:t>
    </dgm:pt>
    <dgm:pt modelId="{7CBED8C8-D34A-486F-A170-70EB3EB5E9E0}" type="sibTrans" cxnId="{4D8AB764-7653-446A-8878-30013AA9FC4C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C39FA266-829E-4403-8456-400E2B0508BB}">
      <dgm:prSet custT="1"/>
      <dgm:spPr>
        <a:solidFill>
          <a:schemeClr val="bg1"/>
        </a:solidFill>
        <a:ln>
          <a:solidFill>
            <a:srgbClr val="41C3D3"/>
          </a:solidFill>
        </a:ln>
      </dgm:spPr>
      <dgm:t>
        <a:bodyPr/>
        <a:lstStyle/>
        <a:p>
          <a:r>
            <a:rPr lang="nb-NO" sz="1400" dirty="0" smtClean="0">
              <a:solidFill>
                <a:srgbClr val="00B8B7"/>
              </a:solidFill>
            </a:rPr>
            <a:t>Godkjenning  egen organisasjon</a:t>
          </a:r>
          <a:endParaRPr lang="nb-NO" sz="1400" dirty="0">
            <a:solidFill>
              <a:srgbClr val="00B8B7"/>
            </a:solidFill>
          </a:endParaRPr>
        </a:p>
      </dgm:t>
    </dgm:pt>
    <dgm:pt modelId="{960B99D9-9392-42DF-98AC-7E72AAEF08FF}" type="parTrans" cxnId="{8A5C8B40-9814-43A0-A1CC-1DA3989CF0D5}">
      <dgm:prSet/>
      <dgm:spPr/>
      <dgm:t>
        <a:bodyPr/>
        <a:lstStyle/>
        <a:p>
          <a:endParaRPr lang="nb-NO"/>
        </a:p>
      </dgm:t>
    </dgm:pt>
    <dgm:pt modelId="{0EC67B86-7171-46FE-9CAB-976320D55F56}" type="sibTrans" cxnId="{8A5C8B40-9814-43A0-A1CC-1DA3989CF0D5}">
      <dgm:prSet/>
      <dgm:spPr>
        <a:solidFill>
          <a:srgbClr val="2A307D"/>
        </a:solidFill>
      </dgm:spPr>
      <dgm:t>
        <a:bodyPr/>
        <a:lstStyle/>
        <a:p>
          <a:endParaRPr lang="nb-NO"/>
        </a:p>
      </dgm:t>
    </dgm:pt>
    <dgm:pt modelId="{41AC7066-19DA-46F8-868B-73BB9E5B2384}" type="pres">
      <dgm:prSet presAssocID="{1495B684-CB43-4D62-82A4-06321C810B53}" presName="diagram" presStyleCnt="0">
        <dgm:presLayoutVars>
          <dgm:dir/>
          <dgm:resizeHandles/>
        </dgm:presLayoutVars>
      </dgm:prSet>
      <dgm:spPr/>
      <dgm:t>
        <a:bodyPr/>
        <a:lstStyle/>
        <a:p>
          <a:endParaRPr lang="nb-NO"/>
        </a:p>
      </dgm:t>
    </dgm:pt>
    <dgm:pt modelId="{8CBE3E01-8C65-46E8-9CE2-057F6EFAC7EE}" type="pres">
      <dgm:prSet presAssocID="{C39FA266-829E-4403-8456-400E2B0508BB}" presName="firstNode" presStyleLbl="node1" presStyleIdx="0" presStyleCnt="3" custScaleX="201687" custScaleY="191298" custLinFactNeighborX="-1035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54E9760A-C330-4C15-9105-5D6C8F17452F}" type="pres">
      <dgm:prSet presAssocID="{0EC67B86-7171-46FE-9CAB-976320D55F56}" presName="sibTrans" presStyleLbl="sibTrans2D1" presStyleIdx="0" presStyleCnt="2"/>
      <dgm:spPr/>
      <dgm:t>
        <a:bodyPr/>
        <a:lstStyle/>
        <a:p>
          <a:endParaRPr lang="nb-NO"/>
        </a:p>
      </dgm:t>
    </dgm:pt>
    <dgm:pt modelId="{F56FCC95-3E0F-4A73-BF63-999DD002D864}" type="pres">
      <dgm:prSet presAssocID="{79D45D0E-3197-4D1E-99E1-B119810EAB4E}" presName="middleNode" presStyleCnt="0"/>
      <dgm:spPr/>
    </dgm:pt>
    <dgm:pt modelId="{BAB012D1-453D-4DAF-ADE1-68E0CD24C8C1}" type="pres">
      <dgm:prSet presAssocID="{79D45D0E-3197-4D1E-99E1-B119810EAB4E}" presName="padding" presStyleLbl="node1" presStyleIdx="0" presStyleCnt="3"/>
      <dgm:spPr/>
    </dgm:pt>
    <dgm:pt modelId="{7138DEFD-74FD-4946-8B49-F039A9A19CCA}" type="pres">
      <dgm:prSet presAssocID="{79D45D0E-3197-4D1E-99E1-B119810EAB4E}" presName="shape" presStyleLbl="node1" presStyleIdx="1" presStyleCnt="3" custScaleX="223525" custScaleY="201886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  <dgm:pt modelId="{6DB2F5E6-BB74-4ECC-A83B-41324DF37D04}" type="pres">
      <dgm:prSet presAssocID="{181A1012-A62E-4E41-AAC5-F1A44FB52CC3}" presName="sibTrans" presStyleLbl="sibTrans2D1" presStyleIdx="1" presStyleCnt="2"/>
      <dgm:spPr/>
      <dgm:t>
        <a:bodyPr/>
        <a:lstStyle/>
        <a:p>
          <a:endParaRPr lang="nb-NO"/>
        </a:p>
      </dgm:t>
    </dgm:pt>
    <dgm:pt modelId="{00F61989-21D4-4867-828A-F5CEE5BDB110}" type="pres">
      <dgm:prSet presAssocID="{0D0D455F-C11E-4192-A3F6-415903353E73}" presName="lastNode" presStyleLbl="node1" presStyleIdx="2" presStyleCnt="3" custScaleX="160218" custScaleY="147630">
        <dgm:presLayoutVars>
          <dgm:bulletEnabled val="1"/>
        </dgm:presLayoutVars>
      </dgm:prSet>
      <dgm:spPr/>
      <dgm:t>
        <a:bodyPr/>
        <a:lstStyle/>
        <a:p>
          <a:endParaRPr lang="nb-NO"/>
        </a:p>
      </dgm:t>
    </dgm:pt>
  </dgm:ptLst>
  <dgm:cxnLst>
    <dgm:cxn modelId="{845F2999-86A3-4A03-BB6B-CA86BD334014}" type="presOf" srcId="{181A1012-A62E-4E41-AAC5-F1A44FB52CC3}" destId="{6DB2F5E6-BB74-4ECC-A83B-41324DF37D04}" srcOrd="0" destOrd="0" presId="urn:microsoft.com/office/officeart/2005/8/layout/bProcess2"/>
    <dgm:cxn modelId="{00F92C7B-75FC-457D-91AA-76DFD54B7C1A}" type="presOf" srcId="{79D45D0E-3197-4D1E-99E1-B119810EAB4E}" destId="{7138DEFD-74FD-4946-8B49-F039A9A19CCA}" srcOrd="0" destOrd="0" presId="urn:microsoft.com/office/officeart/2005/8/layout/bProcess2"/>
    <dgm:cxn modelId="{3B355E7F-A4BB-4352-BD6A-5CE2841143EE}" type="presOf" srcId="{0D0D455F-C11E-4192-A3F6-415903353E73}" destId="{00F61989-21D4-4867-828A-F5CEE5BDB110}" srcOrd="0" destOrd="0" presId="urn:microsoft.com/office/officeart/2005/8/layout/bProcess2"/>
    <dgm:cxn modelId="{556028B4-D7CC-4C3E-B252-E2E73F51B43C}" type="presOf" srcId="{1495B684-CB43-4D62-82A4-06321C810B53}" destId="{41AC7066-19DA-46F8-868B-73BB9E5B2384}" srcOrd="0" destOrd="0" presId="urn:microsoft.com/office/officeart/2005/8/layout/bProcess2"/>
    <dgm:cxn modelId="{5A60E47A-AD5C-4239-9BC8-714C7A2D82F2}" type="presOf" srcId="{0EC67B86-7171-46FE-9CAB-976320D55F56}" destId="{54E9760A-C330-4C15-9105-5D6C8F17452F}" srcOrd="0" destOrd="0" presId="urn:microsoft.com/office/officeart/2005/8/layout/bProcess2"/>
    <dgm:cxn modelId="{8A5C8B40-9814-43A0-A1CC-1DA3989CF0D5}" srcId="{1495B684-CB43-4D62-82A4-06321C810B53}" destId="{C39FA266-829E-4403-8456-400E2B0508BB}" srcOrd="0" destOrd="0" parTransId="{960B99D9-9392-42DF-98AC-7E72AAEF08FF}" sibTransId="{0EC67B86-7171-46FE-9CAB-976320D55F56}"/>
    <dgm:cxn modelId="{C08DC01B-F3E9-47B4-9EB4-52DEFA6E04B8}" type="presOf" srcId="{C39FA266-829E-4403-8456-400E2B0508BB}" destId="{8CBE3E01-8C65-46E8-9CE2-057F6EFAC7EE}" srcOrd="0" destOrd="0" presId="urn:microsoft.com/office/officeart/2005/8/layout/bProcess2"/>
    <dgm:cxn modelId="{C33BA7F4-4FD4-4294-B709-BE9933EC05C1}" srcId="{1495B684-CB43-4D62-82A4-06321C810B53}" destId="{79D45D0E-3197-4D1E-99E1-B119810EAB4E}" srcOrd="1" destOrd="0" parTransId="{E4057CAE-7810-4B62-AE7B-2F93B7B83781}" sibTransId="{181A1012-A62E-4E41-AAC5-F1A44FB52CC3}"/>
    <dgm:cxn modelId="{4D8AB764-7653-446A-8878-30013AA9FC4C}" srcId="{1495B684-CB43-4D62-82A4-06321C810B53}" destId="{0D0D455F-C11E-4192-A3F6-415903353E73}" srcOrd="2" destOrd="0" parTransId="{5DEF8C85-F8F3-463E-B379-F3FCDBAC0C25}" sibTransId="{7CBED8C8-D34A-486F-A170-70EB3EB5E9E0}"/>
    <dgm:cxn modelId="{285BE0FC-A2C6-4F89-AF27-8817B74F60EB}" type="presParOf" srcId="{41AC7066-19DA-46F8-868B-73BB9E5B2384}" destId="{8CBE3E01-8C65-46E8-9CE2-057F6EFAC7EE}" srcOrd="0" destOrd="0" presId="urn:microsoft.com/office/officeart/2005/8/layout/bProcess2"/>
    <dgm:cxn modelId="{CE9DECFB-02B5-4957-A731-790290EFD965}" type="presParOf" srcId="{41AC7066-19DA-46F8-868B-73BB9E5B2384}" destId="{54E9760A-C330-4C15-9105-5D6C8F17452F}" srcOrd="1" destOrd="0" presId="urn:microsoft.com/office/officeart/2005/8/layout/bProcess2"/>
    <dgm:cxn modelId="{254328FD-9AED-421B-B343-FA7C10391C27}" type="presParOf" srcId="{41AC7066-19DA-46F8-868B-73BB9E5B2384}" destId="{F56FCC95-3E0F-4A73-BF63-999DD002D864}" srcOrd="2" destOrd="0" presId="urn:microsoft.com/office/officeart/2005/8/layout/bProcess2"/>
    <dgm:cxn modelId="{2666A676-5769-4231-BA3B-9679B0B36059}" type="presParOf" srcId="{F56FCC95-3E0F-4A73-BF63-999DD002D864}" destId="{BAB012D1-453D-4DAF-ADE1-68E0CD24C8C1}" srcOrd="0" destOrd="0" presId="urn:microsoft.com/office/officeart/2005/8/layout/bProcess2"/>
    <dgm:cxn modelId="{5A9EFF66-6059-4A76-B545-80C3CDB3568D}" type="presParOf" srcId="{F56FCC95-3E0F-4A73-BF63-999DD002D864}" destId="{7138DEFD-74FD-4946-8B49-F039A9A19CCA}" srcOrd="1" destOrd="0" presId="urn:microsoft.com/office/officeart/2005/8/layout/bProcess2"/>
    <dgm:cxn modelId="{0FB91B4D-01C0-44A3-A812-5CB93F02205F}" type="presParOf" srcId="{41AC7066-19DA-46F8-868B-73BB9E5B2384}" destId="{6DB2F5E6-BB74-4ECC-A83B-41324DF37D04}" srcOrd="3" destOrd="0" presId="urn:microsoft.com/office/officeart/2005/8/layout/bProcess2"/>
    <dgm:cxn modelId="{7630EBDD-EC11-49AA-A369-AB490004EFD4}" type="presParOf" srcId="{41AC7066-19DA-46F8-868B-73BB9E5B2384}" destId="{00F61989-21D4-4867-828A-F5CEE5BDB110}" srcOrd="4" destOrd="0" presId="urn:microsoft.com/office/officeart/2005/8/layout/b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5B83E-E09D-48FC-9504-7550DB735770}">
      <dsp:nvSpPr>
        <dsp:cNvPr id="0" name=""/>
        <dsp:cNvSpPr/>
      </dsp:nvSpPr>
      <dsp:spPr>
        <a:xfrm>
          <a:off x="17611" y="0"/>
          <a:ext cx="357245" cy="357245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1</a:t>
          </a:r>
          <a:endParaRPr lang="nb-NO" sz="700" kern="1200" dirty="0"/>
        </a:p>
      </dsp:txBody>
      <dsp:txXfrm>
        <a:off x="69928" y="52317"/>
        <a:ext cx="252611" cy="252611"/>
      </dsp:txXfrm>
    </dsp:sp>
    <dsp:sp modelId="{6DB2F5E6-BB74-4ECC-A83B-41324DF37D04}">
      <dsp:nvSpPr>
        <dsp:cNvPr id="0" name=""/>
        <dsp:cNvSpPr/>
      </dsp:nvSpPr>
      <dsp:spPr>
        <a:xfrm rot="10799999">
          <a:off x="133716" y="423426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FB435B-89C1-4A67-9515-C3C8504E8822}">
      <dsp:nvSpPr>
        <dsp:cNvPr id="0" name=""/>
        <dsp:cNvSpPr/>
      </dsp:nvSpPr>
      <dsp:spPr>
        <a:xfrm>
          <a:off x="77092" y="538799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2</a:t>
          </a:r>
          <a:endParaRPr lang="nb-NO" sz="700" kern="1200" dirty="0"/>
        </a:p>
      </dsp:txBody>
      <dsp:txXfrm>
        <a:off x="111988" y="573695"/>
        <a:ext cx="168490" cy="168490"/>
      </dsp:txXfrm>
    </dsp:sp>
    <dsp:sp modelId="{CA3B7154-00DF-4DDB-8DAE-2FF97B84A513}">
      <dsp:nvSpPr>
        <dsp:cNvPr id="0" name=""/>
        <dsp:cNvSpPr/>
      </dsp:nvSpPr>
      <dsp:spPr>
        <a:xfrm rot="5400000">
          <a:off x="399070" y="626483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2C8F2-6AE5-43FE-906E-B5E69AEF1BAC}">
      <dsp:nvSpPr>
        <dsp:cNvPr id="0" name=""/>
        <dsp:cNvSpPr/>
      </dsp:nvSpPr>
      <dsp:spPr>
        <a:xfrm>
          <a:off x="612961" y="538799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3</a:t>
          </a:r>
          <a:endParaRPr lang="nb-NO" sz="700" kern="1200" dirty="0"/>
        </a:p>
      </dsp:txBody>
      <dsp:txXfrm>
        <a:off x="647857" y="573695"/>
        <a:ext cx="168490" cy="168490"/>
      </dsp:txXfrm>
    </dsp:sp>
    <dsp:sp modelId="{0EF4AD39-0251-4698-B1CA-DFDFEA9F4D38}">
      <dsp:nvSpPr>
        <dsp:cNvPr id="0" name=""/>
        <dsp:cNvSpPr/>
      </dsp:nvSpPr>
      <dsp:spPr>
        <a:xfrm>
          <a:off x="665528" y="383867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3C8E7-B99A-4C0D-BD7A-D5D622E8F217}">
      <dsp:nvSpPr>
        <dsp:cNvPr id="0" name=""/>
        <dsp:cNvSpPr/>
      </dsp:nvSpPr>
      <dsp:spPr>
        <a:xfrm>
          <a:off x="612961" y="56517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4</a:t>
          </a:r>
          <a:endParaRPr lang="nb-NO" sz="700" kern="1200" dirty="0"/>
        </a:p>
      </dsp:txBody>
      <dsp:txXfrm>
        <a:off x="647857" y="91413"/>
        <a:ext cx="168490" cy="168490"/>
      </dsp:txXfrm>
    </dsp:sp>
    <dsp:sp modelId="{811CD8DC-A425-4510-8C10-5AA92F6570FC}">
      <dsp:nvSpPr>
        <dsp:cNvPr id="0" name=""/>
        <dsp:cNvSpPr/>
      </dsp:nvSpPr>
      <dsp:spPr>
        <a:xfrm rot="5437688">
          <a:off x="918008" y="146970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F3194-ECAD-4E77-AE53-8285ABC0866B}">
      <dsp:nvSpPr>
        <dsp:cNvPr id="0" name=""/>
        <dsp:cNvSpPr/>
      </dsp:nvSpPr>
      <dsp:spPr>
        <a:xfrm>
          <a:off x="1114966" y="32254"/>
          <a:ext cx="304475" cy="29854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5</a:t>
          </a:r>
          <a:endParaRPr lang="nb-NO" sz="700" kern="1200" dirty="0"/>
        </a:p>
      </dsp:txBody>
      <dsp:txXfrm>
        <a:off x="1159555" y="75974"/>
        <a:ext cx="215297" cy="211102"/>
      </dsp:txXfrm>
    </dsp:sp>
    <dsp:sp modelId="{181AEA7E-9C9E-4154-AECC-3C43283DEB1B}">
      <dsp:nvSpPr>
        <dsp:cNvPr id="0" name=""/>
        <dsp:cNvSpPr/>
      </dsp:nvSpPr>
      <dsp:spPr>
        <a:xfrm rot="10792239">
          <a:off x="1205137" y="355391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4E6DF-54C8-40D0-9804-4EFFABD28BDB}">
      <dsp:nvSpPr>
        <dsp:cNvPr id="0" name=""/>
        <dsp:cNvSpPr/>
      </dsp:nvSpPr>
      <dsp:spPr>
        <a:xfrm>
          <a:off x="1172732" y="429178"/>
          <a:ext cx="190476" cy="184338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6</a:t>
          </a:r>
          <a:endParaRPr lang="nb-NO" sz="700" kern="1200" dirty="0"/>
        </a:p>
      </dsp:txBody>
      <dsp:txXfrm>
        <a:off x="1200627" y="456174"/>
        <a:ext cx="134686" cy="13034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5B83E-E09D-48FC-9504-7550DB735770}">
      <dsp:nvSpPr>
        <dsp:cNvPr id="0" name=""/>
        <dsp:cNvSpPr/>
      </dsp:nvSpPr>
      <dsp:spPr>
        <a:xfrm>
          <a:off x="17611" y="0"/>
          <a:ext cx="357245" cy="357245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1</a:t>
          </a:r>
          <a:endParaRPr lang="nb-NO" sz="700" kern="1200" dirty="0"/>
        </a:p>
      </dsp:txBody>
      <dsp:txXfrm>
        <a:off x="69928" y="52317"/>
        <a:ext cx="252611" cy="252611"/>
      </dsp:txXfrm>
    </dsp:sp>
    <dsp:sp modelId="{6DB2F5E6-BB74-4ECC-A83B-41324DF37D04}">
      <dsp:nvSpPr>
        <dsp:cNvPr id="0" name=""/>
        <dsp:cNvSpPr/>
      </dsp:nvSpPr>
      <dsp:spPr>
        <a:xfrm rot="10799999">
          <a:off x="133716" y="423426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FB435B-89C1-4A67-9515-C3C8504E8822}">
      <dsp:nvSpPr>
        <dsp:cNvPr id="0" name=""/>
        <dsp:cNvSpPr/>
      </dsp:nvSpPr>
      <dsp:spPr>
        <a:xfrm>
          <a:off x="77092" y="538799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2</a:t>
          </a:r>
          <a:endParaRPr lang="nb-NO" sz="700" kern="1200" dirty="0"/>
        </a:p>
      </dsp:txBody>
      <dsp:txXfrm>
        <a:off x="111988" y="573695"/>
        <a:ext cx="168490" cy="168490"/>
      </dsp:txXfrm>
    </dsp:sp>
    <dsp:sp modelId="{CA3B7154-00DF-4DDB-8DAE-2FF97B84A513}">
      <dsp:nvSpPr>
        <dsp:cNvPr id="0" name=""/>
        <dsp:cNvSpPr/>
      </dsp:nvSpPr>
      <dsp:spPr>
        <a:xfrm rot="5400000">
          <a:off x="399070" y="626483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2C8F2-6AE5-43FE-906E-B5E69AEF1BAC}">
      <dsp:nvSpPr>
        <dsp:cNvPr id="0" name=""/>
        <dsp:cNvSpPr/>
      </dsp:nvSpPr>
      <dsp:spPr>
        <a:xfrm>
          <a:off x="612961" y="538799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3</a:t>
          </a:r>
          <a:endParaRPr lang="nb-NO" sz="700" kern="1200" dirty="0"/>
        </a:p>
      </dsp:txBody>
      <dsp:txXfrm>
        <a:off x="647857" y="573695"/>
        <a:ext cx="168490" cy="168490"/>
      </dsp:txXfrm>
    </dsp:sp>
    <dsp:sp modelId="{0EF4AD39-0251-4698-B1CA-DFDFEA9F4D38}">
      <dsp:nvSpPr>
        <dsp:cNvPr id="0" name=""/>
        <dsp:cNvSpPr/>
      </dsp:nvSpPr>
      <dsp:spPr>
        <a:xfrm>
          <a:off x="665528" y="383867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3C8E7-B99A-4C0D-BD7A-D5D622E8F217}">
      <dsp:nvSpPr>
        <dsp:cNvPr id="0" name=""/>
        <dsp:cNvSpPr/>
      </dsp:nvSpPr>
      <dsp:spPr>
        <a:xfrm>
          <a:off x="612961" y="56517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4</a:t>
          </a:r>
          <a:endParaRPr lang="nb-NO" sz="700" kern="1200" dirty="0"/>
        </a:p>
      </dsp:txBody>
      <dsp:txXfrm>
        <a:off x="647857" y="91413"/>
        <a:ext cx="168490" cy="168490"/>
      </dsp:txXfrm>
    </dsp:sp>
    <dsp:sp modelId="{811CD8DC-A425-4510-8C10-5AA92F6570FC}">
      <dsp:nvSpPr>
        <dsp:cNvPr id="0" name=""/>
        <dsp:cNvSpPr/>
      </dsp:nvSpPr>
      <dsp:spPr>
        <a:xfrm rot="5437688">
          <a:off x="918008" y="146970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F3194-ECAD-4E77-AE53-8285ABC0866B}">
      <dsp:nvSpPr>
        <dsp:cNvPr id="0" name=""/>
        <dsp:cNvSpPr/>
      </dsp:nvSpPr>
      <dsp:spPr>
        <a:xfrm>
          <a:off x="1114966" y="32254"/>
          <a:ext cx="304475" cy="29854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5</a:t>
          </a:r>
          <a:endParaRPr lang="nb-NO" sz="700" kern="1200" dirty="0"/>
        </a:p>
      </dsp:txBody>
      <dsp:txXfrm>
        <a:off x="1159555" y="75974"/>
        <a:ext cx="215297" cy="211102"/>
      </dsp:txXfrm>
    </dsp:sp>
    <dsp:sp modelId="{181AEA7E-9C9E-4154-AECC-3C43283DEB1B}">
      <dsp:nvSpPr>
        <dsp:cNvPr id="0" name=""/>
        <dsp:cNvSpPr/>
      </dsp:nvSpPr>
      <dsp:spPr>
        <a:xfrm rot="10792239">
          <a:off x="1205137" y="355391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4E6DF-54C8-40D0-9804-4EFFABD28BDB}">
      <dsp:nvSpPr>
        <dsp:cNvPr id="0" name=""/>
        <dsp:cNvSpPr/>
      </dsp:nvSpPr>
      <dsp:spPr>
        <a:xfrm>
          <a:off x="1172732" y="429178"/>
          <a:ext cx="190476" cy="184338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6</a:t>
          </a:r>
          <a:endParaRPr lang="nb-NO" sz="700" kern="1200" dirty="0"/>
        </a:p>
      </dsp:txBody>
      <dsp:txXfrm>
        <a:off x="1200627" y="456174"/>
        <a:ext cx="134686" cy="1303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4D5B83E-E09D-48FC-9504-7550DB735770}">
      <dsp:nvSpPr>
        <dsp:cNvPr id="0" name=""/>
        <dsp:cNvSpPr/>
      </dsp:nvSpPr>
      <dsp:spPr>
        <a:xfrm>
          <a:off x="17611" y="0"/>
          <a:ext cx="357245" cy="357245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1</a:t>
          </a:r>
          <a:endParaRPr lang="nb-NO" sz="700" kern="1200" dirty="0"/>
        </a:p>
      </dsp:txBody>
      <dsp:txXfrm>
        <a:off x="69928" y="52317"/>
        <a:ext cx="252611" cy="252611"/>
      </dsp:txXfrm>
    </dsp:sp>
    <dsp:sp modelId="{6DB2F5E6-BB74-4ECC-A83B-41324DF37D04}">
      <dsp:nvSpPr>
        <dsp:cNvPr id="0" name=""/>
        <dsp:cNvSpPr/>
      </dsp:nvSpPr>
      <dsp:spPr>
        <a:xfrm rot="10799999">
          <a:off x="133716" y="423426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9FB435B-89C1-4A67-9515-C3C8504E8822}">
      <dsp:nvSpPr>
        <dsp:cNvPr id="0" name=""/>
        <dsp:cNvSpPr/>
      </dsp:nvSpPr>
      <dsp:spPr>
        <a:xfrm>
          <a:off x="77092" y="538799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2</a:t>
          </a:r>
          <a:endParaRPr lang="nb-NO" sz="700" kern="1200" dirty="0"/>
        </a:p>
      </dsp:txBody>
      <dsp:txXfrm>
        <a:off x="111988" y="573695"/>
        <a:ext cx="168490" cy="168490"/>
      </dsp:txXfrm>
    </dsp:sp>
    <dsp:sp modelId="{CA3B7154-00DF-4DDB-8DAE-2FF97B84A513}">
      <dsp:nvSpPr>
        <dsp:cNvPr id="0" name=""/>
        <dsp:cNvSpPr/>
      </dsp:nvSpPr>
      <dsp:spPr>
        <a:xfrm rot="5400000">
          <a:off x="399070" y="626483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CA2C8F2-6AE5-43FE-906E-B5E69AEF1BAC}">
      <dsp:nvSpPr>
        <dsp:cNvPr id="0" name=""/>
        <dsp:cNvSpPr/>
      </dsp:nvSpPr>
      <dsp:spPr>
        <a:xfrm>
          <a:off x="612961" y="538799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3</a:t>
          </a:r>
          <a:endParaRPr lang="nb-NO" sz="700" kern="1200" dirty="0"/>
        </a:p>
      </dsp:txBody>
      <dsp:txXfrm>
        <a:off x="647857" y="573695"/>
        <a:ext cx="168490" cy="168490"/>
      </dsp:txXfrm>
    </dsp:sp>
    <dsp:sp modelId="{0EF4AD39-0251-4698-B1CA-DFDFEA9F4D38}">
      <dsp:nvSpPr>
        <dsp:cNvPr id="0" name=""/>
        <dsp:cNvSpPr/>
      </dsp:nvSpPr>
      <dsp:spPr>
        <a:xfrm>
          <a:off x="665528" y="383867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B13C8E7-B99A-4C0D-BD7A-D5D622E8F217}">
      <dsp:nvSpPr>
        <dsp:cNvPr id="0" name=""/>
        <dsp:cNvSpPr/>
      </dsp:nvSpPr>
      <dsp:spPr>
        <a:xfrm>
          <a:off x="612961" y="56517"/>
          <a:ext cx="238282" cy="23828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4</a:t>
          </a:r>
          <a:endParaRPr lang="nb-NO" sz="700" kern="1200" dirty="0"/>
        </a:p>
      </dsp:txBody>
      <dsp:txXfrm>
        <a:off x="647857" y="91413"/>
        <a:ext cx="168490" cy="168490"/>
      </dsp:txXfrm>
    </dsp:sp>
    <dsp:sp modelId="{811CD8DC-A425-4510-8C10-5AA92F6570FC}">
      <dsp:nvSpPr>
        <dsp:cNvPr id="0" name=""/>
        <dsp:cNvSpPr/>
      </dsp:nvSpPr>
      <dsp:spPr>
        <a:xfrm rot="5437688">
          <a:off x="918008" y="146970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D1F3194-ECAD-4E77-AE53-8285ABC0866B}">
      <dsp:nvSpPr>
        <dsp:cNvPr id="0" name=""/>
        <dsp:cNvSpPr/>
      </dsp:nvSpPr>
      <dsp:spPr>
        <a:xfrm>
          <a:off x="1114966" y="32254"/>
          <a:ext cx="304475" cy="298542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5</a:t>
          </a:r>
          <a:endParaRPr lang="nb-NO" sz="700" kern="1200" dirty="0"/>
        </a:p>
      </dsp:txBody>
      <dsp:txXfrm>
        <a:off x="1159555" y="75974"/>
        <a:ext cx="215297" cy="211102"/>
      </dsp:txXfrm>
    </dsp:sp>
    <dsp:sp modelId="{181AEA7E-9C9E-4154-AECC-3C43283DEB1B}">
      <dsp:nvSpPr>
        <dsp:cNvPr id="0" name=""/>
        <dsp:cNvSpPr/>
      </dsp:nvSpPr>
      <dsp:spPr>
        <a:xfrm rot="10792239">
          <a:off x="1205137" y="355391"/>
          <a:ext cx="125035" cy="52143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94E6DF-54C8-40D0-9804-4EFFABD28BDB}">
      <dsp:nvSpPr>
        <dsp:cNvPr id="0" name=""/>
        <dsp:cNvSpPr/>
      </dsp:nvSpPr>
      <dsp:spPr>
        <a:xfrm>
          <a:off x="1172732" y="429178"/>
          <a:ext cx="190476" cy="184338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890" tIns="8890" rIns="8890" bIns="8890" numCol="1" spcCol="1270" anchor="ctr" anchorCtr="0">
          <a:noAutofit/>
        </a:bodyPr>
        <a:lstStyle/>
        <a:p>
          <a:pPr lvl="0" algn="ctr" defTabSz="311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700" kern="1200" dirty="0" smtClean="0"/>
            <a:t>6</a:t>
          </a:r>
          <a:endParaRPr lang="nb-NO" sz="700" kern="1200" dirty="0"/>
        </a:p>
      </dsp:txBody>
      <dsp:txXfrm>
        <a:off x="1200627" y="456174"/>
        <a:ext cx="134686" cy="13034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CBE3E01-8C65-46E8-9CE2-057F6EFAC7EE}">
      <dsp:nvSpPr>
        <dsp:cNvPr id="0" name=""/>
        <dsp:cNvSpPr/>
      </dsp:nvSpPr>
      <dsp:spPr>
        <a:xfrm>
          <a:off x="180893" y="1508"/>
          <a:ext cx="1431601" cy="1357858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41C3D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>
              <a:solidFill>
                <a:srgbClr val="00B8B7"/>
              </a:solidFill>
            </a:rPr>
            <a:t>Godkjenning  egen organisasjon</a:t>
          </a:r>
          <a:endParaRPr lang="nb-NO" sz="1400" kern="1200" dirty="0">
            <a:solidFill>
              <a:srgbClr val="00B8B7"/>
            </a:solidFill>
          </a:endParaRPr>
        </a:p>
      </dsp:txBody>
      <dsp:txXfrm>
        <a:off x="390546" y="200362"/>
        <a:ext cx="1012295" cy="960150"/>
      </dsp:txXfrm>
    </dsp:sp>
    <dsp:sp modelId="{54E9760A-C330-4C15-9105-5D6C8F17452F}">
      <dsp:nvSpPr>
        <dsp:cNvPr id="0" name=""/>
        <dsp:cNvSpPr/>
      </dsp:nvSpPr>
      <dsp:spPr>
        <a:xfrm rot="10782028">
          <a:off x="776695" y="1421474"/>
          <a:ext cx="248434" cy="131670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138DEFD-74FD-4946-8B49-F039A9A19CCA}">
      <dsp:nvSpPr>
        <dsp:cNvPr id="0" name=""/>
        <dsp:cNvSpPr/>
      </dsp:nvSpPr>
      <dsp:spPr>
        <a:xfrm>
          <a:off x="374906" y="1607802"/>
          <a:ext cx="1058269" cy="955820"/>
        </a:xfrm>
        <a:prstGeom prst="ellipse">
          <a:avLst/>
        </a:prstGeom>
        <a:solidFill>
          <a:schemeClr val="bg1"/>
        </a:solidFill>
        <a:ln w="25400" cap="flat" cmpd="sng" algn="ctr">
          <a:solidFill>
            <a:srgbClr val="41C3D3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5560" tIns="35560" rIns="35560" bIns="3556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2800" kern="1200" dirty="0" smtClean="0">
              <a:solidFill>
                <a:srgbClr val="00B8B7"/>
              </a:solidFill>
            </a:rPr>
            <a:t>REK</a:t>
          </a:r>
          <a:endParaRPr lang="nb-NO" sz="2800" kern="1200" dirty="0">
            <a:solidFill>
              <a:srgbClr val="00B8B7"/>
            </a:solidFill>
          </a:endParaRPr>
        </a:p>
      </dsp:txBody>
      <dsp:txXfrm>
        <a:off x="529886" y="1747779"/>
        <a:ext cx="748309" cy="675866"/>
      </dsp:txXfrm>
    </dsp:sp>
    <dsp:sp modelId="{6DB2F5E6-BB74-4ECC-A83B-41324DF37D04}">
      <dsp:nvSpPr>
        <dsp:cNvPr id="0" name=""/>
        <dsp:cNvSpPr/>
      </dsp:nvSpPr>
      <dsp:spPr>
        <a:xfrm rot="10800000">
          <a:off x="779823" y="2625731"/>
          <a:ext cx="248434" cy="131670"/>
        </a:xfrm>
        <a:prstGeom prst="triangle">
          <a:avLst/>
        </a:prstGeom>
        <a:solidFill>
          <a:srgbClr val="2A307D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0F61989-21D4-4867-828A-F5CEE5BDB110}">
      <dsp:nvSpPr>
        <dsp:cNvPr id="0" name=""/>
        <dsp:cNvSpPr/>
      </dsp:nvSpPr>
      <dsp:spPr>
        <a:xfrm>
          <a:off x="335416" y="2812057"/>
          <a:ext cx="1137248" cy="1047897"/>
        </a:xfrm>
        <a:prstGeom prst="ellipse">
          <a:avLst/>
        </a:prstGeom>
        <a:solidFill>
          <a:srgbClr val="41C3D3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nb-NO" sz="1400" kern="1200" dirty="0" smtClean="0"/>
            <a:t>Studie-oppføring</a:t>
          </a:r>
          <a:endParaRPr lang="nb-NO" sz="1400" kern="1200" dirty="0"/>
        </a:p>
      </dsp:txBody>
      <dsp:txXfrm>
        <a:off x="501962" y="2965518"/>
        <a:ext cx="804156" cy="74097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bProcess2">
  <dgm:title val=""/>
  <dgm:desc val=""/>
  <dgm:catLst>
    <dgm:cat type="process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  <dgm:pt modelId="7">
          <dgm:prSet phldr="1"/>
        </dgm:pt>
        <dgm:pt modelId="8">
          <dgm:prSet phldr="1"/>
        </dgm:pt>
        <dgm:pt modelId="9">
          <dgm:prSet phldr="1"/>
        </dgm:pt>
      </dgm:ptLst>
      <dgm:cxnLst>
        <dgm:cxn modelId="10" srcId="0" destId="1" srcOrd="0" destOrd="0"/>
        <dgm:cxn modelId="11" srcId="0" destId="2" srcOrd="1" destOrd="0"/>
        <dgm:cxn modelId="12" srcId="0" destId="3" srcOrd="2" destOrd="0"/>
        <dgm:cxn modelId="13" srcId="0" destId="4" srcOrd="3" destOrd="0"/>
        <dgm:cxn modelId="14" srcId="0" destId="5" srcOrd="4" destOrd="0"/>
        <dgm:cxn modelId="15" srcId="0" destId="6" srcOrd="5" destOrd="0"/>
        <dgm:cxn modelId="16" srcId="0" destId="7" srcOrd="6" destOrd="0"/>
        <dgm:cxn modelId="17" srcId="0" destId="8" srcOrd="7" destOrd="0"/>
        <dgm:cxn modelId="18" srcId="0" destId="9" srcOrd="8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/>
    </dgm:varLst>
    <dgm:choose name="Name0">
      <dgm:if name="Name1" func="var" arg="dir" op="equ" val="norm">
        <dgm:alg type="snake">
          <dgm:param type="grDir" val="tL"/>
          <dgm:param type="flowDir" val="col"/>
          <dgm:param type="contDir" val="revDir"/>
        </dgm:alg>
      </dgm:if>
      <dgm:else name="Name2">
        <dgm:alg type="snake">
          <dgm:param type="grDir" val="tR"/>
          <dgm:param type="flowDir" val="col"/>
          <dgm:param type="contDir" val="revDi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firstNode" refType="w"/>
      <dgm:constr type="w" for="ch" forName="lastNode" refType="w" refFor="ch" refForName="firstNode" op="equ"/>
      <dgm:constr type="w" for="ch" forName="middleNode" refType="w" refFor="ch" refForName="firstNode" op="equ"/>
      <dgm:constr type="h" for="ch" ptType="sibTrans" refType="w" refFor="ch" refForName="middleNode" op="equ" fact="0.35"/>
      <dgm:constr type="sp" refType="w" refFor="ch" refForName="middleNode" fact="0.5"/>
      <dgm:constr type="connDist" for="des" ptType="sibTrans" op="equ"/>
      <dgm:constr type="primFontSz" for="ch" forName="firstNode" val="65"/>
      <dgm:constr type="primFontSz" for="ch" forName="lastNode" refType="primFontSz" refFor="ch" refForName="firstNode" op="equ"/>
      <dgm:constr type="primFontSz" for="des" forName="shape" val="65"/>
      <dgm:constr type="primFontSz" for="des" forName="shape" refType="primFontSz" refFor="ch" refForName="firstNode" op="lte"/>
      <dgm:constr type="primFontSz" for="des" forName="shape" refType="primFontSz" refFor="ch" refForName="lastNode" op="lte"/>
    </dgm:constrLst>
    <dgm:ruleLst/>
    <dgm:forEach name="Name3" axis="ch" ptType="node">
      <dgm:choose name="Name4">
        <dgm:if name="Name5" axis="self" ptType="node" func="pos" op="equ" val="1">
          <dgm:layoutNode name="fir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if name="Name6" axis="self" ptType="node" func="revPos" op="equ" val="1">
          <dgm:layoutNode name="lastNode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if>
        <dgm:else name="Name7">
          <dgm:layoutNode name="middleNod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  <dgm:constr type="w" for="ch" forName="padding" refType="w"/>
              <dgm:constr type="h" for="ch" forName="padding" refType="h"/>
              <dgm:constr type="w" for="ch" forName="shape" refType="w" fact="0.667"/>
              <dgm:constr type="h" for="ch" forName="shape" refType="h" fact="0.667"/>
              <dgm:constr type="ctrX" for="ch" forName="shape" refType="w" fact="0.5"/>
              <dgm:constr type="ctrY" for="ch" forName="shape" refType="h" fact="0.5"/>
            </dgm:constrLst>
            <dgm:ruleLst/>
            <dgm:layoutNode name="padding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shape">
              <dgm:varLst>
                <dgm:bulletEnabled val="1"/>
              </dgm:varLst>
              <dgm:alg type="tx">
                <dgm:param type="txAnchorVertCh" val="mid"/>
              </dgm:alg>
              <dgm:shape xmlns:r="http://schemas.openxmlformats.org/officeDocument/2006/relationships" type="ellipse" r:blip="">
                <dgm:adjLst/>
              </dgm:shape>
              <dgm:presOf axis="desOrSelf" ptType="node"/>
              <dgm:constrLst>
                <dgm:constr type="h" refType="w"/>
                <dgm:constr type="tMarg" refType="primFontSz" fact="0.1"/>
                <dgm:constr type="bMarg" refType="primFontSz" fact="0.1"/>
                <dgm:constr type="lMarg" refType="primFontSz" fact="0.1"/>
                <dgm:constr type="r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  <dgm:forEach name="Name8" axis="followSib" ptType="sibTrans" cnt="1">
        <dgm:layoutNode name="sibTrans">
          <dgm:choose name="Name9">
            <dgm:if name="Name10" func="var" arg="dir" op="equ" val="norm">
              <dgm:choose name="Name11">
                <dgm:if name="Name12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3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4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if>
            <dgm:else name="Name15">
              <dgm:choose name="Name16">
                <dgm:if name="Name17" axis="self" ptType="sibTrans" func="pos" op="equ" val="1">
                  <dgm:alg type="conn">
                    <dgm:param type="begPts" val="auto"/>
                    <dgm:param type="endPts" val="auto"/>
                    <dgm:param type="srcNode" val="firstNode"/>
                    <dgm:param type="dstNode" val="shape"/>
                  </dgm:alg>
                </dgm:if>
                <dgm:if name="Name18" axis="self" ptType="sibTrans" func="revPos" op="equ" val="1">
                  <dgm:alg type="conn">
                    <dgm:param type="begPts" val="auto"/>
                    <dgm:param type="endPts" val="auto"/>
                    <dgm:param type="srcNode" val="shape"/>
                    <dgm:param type="dstNode" val="lastNode"/>
                  </dgm:alg>
                </dgm:if>
                <dgm:else name="Name19">
                  <dgm:alg type="conn">
                    <dgm:param type="begPts" val="auto"/>
                    <dgm:param type="endPts" val="auto"/>
                    <dgm:param type="srcNode" val="shape"/>
                    <dgm:param type="dstNode" val="shape"/>
                  </dgm:alg>
                </dgm:else>
              </dgm:choose>
            </dgm:else>
          </dgm:choose>
          <dgm:shape xmlns:r="http://schemas.openxmlformats.org/officeDocument/2006/relationships" rot="90" type="triangle" r:blip="">
            <dgm:adjLst/>
          </dgm:shape>
          <dgm:presOf axis="self"/>
          <dgm:constrLst>
            <dgm:constr type="w" refType="h"/>
            <dgm:constr type="connDist"/>
            <dgm:constr type="begPad" refType="connDist" fact="0.25"/>
            <dgm:constr type="endPad" refType="connDist" fact="0.22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>
            <a:extLst>
              <a:ext uri="{FF2B5EF4-FFF2-40B4-BE49-F238E27FC236}">
                <a16:creationId xmlns:a16="http://schemas.microsoft.com/office/drawing/2014/main" id="{090247E7-B662-064F-BCE3-BCCC46C8900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C083DAD-D741-3944-BFF6-44566355771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CC388F-36B0-474C-AA06-616F21821DEA}" type="datetimeFigureOut">
              <a:rPr lang="nb-NO" smtClean="0"/>
              <a:t>02.07.2021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A3960A1F-1C7F-7246-85F7-8DBF5441A131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F3437062-88C3-D249-A6CC-FD096AF72E05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6E78E7-87B4-5E4C-9601-5E2C31D35538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41311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63663D-8029-48A7-836A-7F0253C745B0}" type="datetimeFigureOut">
              <a:rPr lang="nb-NO" smtClean="0"/>
              <a:t>02.07.2021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15F172-B269-4960-AD9A-0B0BB5117F1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4439507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starts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ktangel 4">
            <a:extLst>
              <a:ext uri="{FF2B5EF4-FFF2-40B4-BE49-F238E27FC236}">
                <a16:creationId xmlns:a16="http://schemas.microsoft.com/office/drawing/2014/main" id="{4E630FD2-E5D6-1348-BC4B-DB3CD1B31183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2CB5B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 dirty="0"/>
          </a:p>
        </p:txBody>
      </p:sp>
      <p:sp>
        <p:nvSpPr>
          <p:cNvPr id="2" name="Tittel 1">
            <a:extLst>
              <a:ext uri="{FF2B5EF4-FFF2-40B4-BE49-F238E27FC236}">
                <a16:creationId xmlns:a16="http://schemas.microsoft.com/office/drawing/2014/main" id="{80E18710-EA8B-3544-AC63-4737F4D601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8200" y="2103437"/>
            <a:ext cx="10515600" cy="1325563"/>
          </a:xfrm>
          <a:prstGeom prst="rect">
            <a:avLst/>
          </a:prstGeom>
        </p:spPr>
        <p:txBody>
          <a:bodyPr/>
          <a:lstStyle>
            <a:lvl1pPr>
              <a:defRPr sz="3200" b="1" spc="600">
                <a:solidFill>
                  <a:schemeClr val="bg1"/>
                </a:solidFill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D7E609D1-3332-6349-BE82-F6EED755C61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1384" y="3540547"/>
            <a:ext cx="2952328" cy="2952328"/>
          </a:xfrm>
          <a:prstGeom prst="rect">
            <a:avLst/>
          </a:prstGeom>
        </p:spPr>
      </p:pic>
      <p:sp>
        <p:nvSpPr>
          <p:cNvPr id="8" name="Tittel 1">
            <a:extLst>
              <a:ext uri="{FF2B5EF4-FFF2-40B4-BE49-F238E27FC236}">
                <a16:creationId xmlns:a16="http://schemas.microsoft.com/office/drawing/2014/main" id="{CE816243-60E6-5342-90FF-045D3F662481}"/>
              </a:ext>
            </a:extLst>
          </p:cNvPr>
          <p:cNvSpPr txBox="1">
            <a:spLocks/>
          </p:cNvSpPr>
          <p:nvPr userDrawn="1"/>
        </p:nvSpPr>
        <p:spPr>
          <a:xfrm>
            <a:off x="2638400" y="5891552"/>
            <a:ext cx="5833864" cy="633792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rgbClr val="003B75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2400" dirty="0">
                <a:solidFill>
                  <a:schemeClr val="bg1"/>
                </a:solidFill>
              </a:rPr>
              <a:t>Informasjonspakke fra Helseplattformen AS</a:t>
            </a:r>
          </a:p>
        </p:txBody>
      </p:sp>
      <p:pic>
        <p:nvPicPr>
          <p:cNvPr id="11" name="Bilde 10">
            <a:extLst>
              <a:ext uri="{FF2B5EF4-FFF2-40B4-BE49-F238E27FC236}">
                <a16:creationId xmlns:a16="http://schemas.microsoft.com/office/drawing/2014/main" id="{389D7FC2-7080-CF4E-BE96-B6D5023C0E7D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34169" y="478337"/>
            <a:ext cx="1006447" cy="1006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54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formasjonspakk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Rett linje 3">
            <a:extLst>
              <a:ext uri="{FF2B5EF4-FFF2-40B4-BE49-F238E27FC236}">
                <a16:creationId xmlns:a16="http://schemas.microsoft.com/office/drawing/2014/main" id="{DEC1F7F4-84DF-964D-A94A-0ACBE09DCE3F}"/>
              </a:ext>
            </a:extLst>
          </p:cNvPr>
          <p:cNvCxnSpPr>
            <a:cxnSpLocks/>
          </p:cNvCxnSpPr>
          <p:nvPr userDrawn="1"/>
        </p:nvCxnSpPr>
        <p:spPr>
          <a:xfrm>
            <a:off x="609600" y="6566473"/>
            <a:ext cx="10382944" cy="0"/>
          </a:xfrm>
          <a:prstGeom prst="line">
            <a:avLst/>
          </a:prstGeom>
          <a:ln w="15875">
            <a:solidFill>
              <a:srgbClr val="043585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Bilde 4">
            <a:extLst>
              <a:ext uri="{FF2B5EF4-FFF2-40B4-BE49-F238E27FC236}">
                <a16:creationId xmlns:a16="http://schemas.microsoft.com/office/drawing/2014/main" id="{D45AC7B0-82AE-054E-A2C9-5B8221F3D195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56595" y="489588"/>
            <a:ext cx="586315" cy="586315"/>
          </a:xfrm>
          <a:prstGeom prst="rect">
            <a:avLst/>
          </a:prstGeom>
        </p:spPr>
      </p:pic>
      <p:sp>
        <p:nvSpPr>
          <p:cNvPr id="7" name="Plassholder for innhold 2">
            <a:extLst>
              <a:ext uri="{FF2B5EF4-FFF2-40B4-BE49-F238E27FC236}">
                <a16:creationId xmlns:a16="http://schemas.microsoft.com/office/drawing/2014/main" id="{0CBB2AA7-7B2B-7C41-9221-71A17E8ECA96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628800"/>
            <a:ext cx="10092781" cy="4032445"/>
          </a:xfrm>
        </p:spPr>
        <p:txBody>
          <a:bodyPr>
            <a:noAutofit/>
          </a:bodyPr>
          <a:lstStyle>
            <a:lvl1pPr marL="342900" indent="-342900">
              <a:buClr>
                <a:srgbClr val="2CB5B5"/>
              </a:buClr>
              <a:buFont typeface="Courier New" panose="02070309020205020404" pitchFamily="49" charset="0"/>
              <a:buChar char="o"/>
              <a:defRPr sz="20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1pPr>
            <a:lvl2pPr marL="914400" indent="-457200">
              <a:buClr>
                <a:srgbClr val="2CB5B5"/>
              </a:buClr>
              <a:buFont typeface="Arial" panose="020B0604020202020204" pitchFamily="34" charset="0"/>
              <a:buChar char="•"/>
              <a:defRPr sz="18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2pPr>
            <a:lvl3pPr>
              <a:buClr>
                <a:srgbClr val="2CB5B5"/>
              </a:buClr>
              <a:defRPr sz="1600" b="0" i="0" baseline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pic>
        <p:nvPicPr>
          <p:cNvPr id="12" name="Bilde 11">
            <a:extLst>
              <a:ext uri="{FF2B5EF4-FFF2-40B4-BE49-F238E27FC236}">
                <a16:creationId xmlns:a16="http://schemas.microsoft.com/office/drawing/2014/main" id="{71A8D272-51C5-2342-8799-3A3126310C5A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42240" y="5571133"/>
            <a:ext cx="1105508" cy="11055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5899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Kun log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ktangel 11">
            <a:extLst>
              <a:ext uri="{FF2B5EF4-FFF2-40B4-BE49-F238E27FC236}">
                <a16:creationId xmlns:a16="http://schemas.microsoft.com/office/drawing/2014/main" id="{5D2CD8F9-D574-3E4A-AD90-2AA8CFB83865}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328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sp>
        <p:nvSpPr>
          <p:cNvPr id="8" name="Tittel 1">
            <a:extLst>
              <a:ext uri="{FF2B5EF4-FFF2-40B4-BE49-F238E27FC236}">
                <a16:creationId xmlns:a16="http://schemas.microsoft.com/office/drawing/2014/main" id="{C11ABD02-D485-2B42-A876-190C64754686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27382" y="5699176"/>
            <a:ext cx="11137237" cy="466128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defRPr sz="2400" b="0" i="1" baseline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defRPr>
            </a:lvl1pPr>
          </a:lstStyle>
          <a:p>
            <a:r>
              <a:rPr lang="nb-NO" dirty="0"/>
              <a:t>- takk for oppmerksomheten</a:t>
            </a:r>
          </a:p>
        </p:txBody>
      </p:sp>
      <p:pic>
        <p:nvPicPr>
          <p:cNvPr id="5" name="Bilde 4" descr="Et bilde som inneholder tegning&#10;&#10;Automatisk generert beskrivelse">
            <a:extLst>
              <a:ext uri="{FF2B5EF4-FFF2-40B4-BE49-F238E27FC236}">
                <a16:creationId xmlns:a16="http://schemas.microsoft.com/office/drawing/2014/main" id="{2DC8FD32-53E3-CA45-8B67-AFB48CC147E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63752" y="1902992"/>
            <a:ext cx="4445039" cy="28941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86960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marL="0" indent="0" algn="ctr">
              <a:lnSpc>
                <a:spcPct val="85000"/>
              </a:lnSpc>
              <a:buNone/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nb-NO" dirty="0" smtClean="0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nb-NO" smtClean="0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358DBAE1-9B6A-4B33-8E29-30136004C7B7}" type="datetimeFigureOut">
              <a:rPr lang="nb-NO" smtClean="0"/>
              <a:t>02.07.2021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0838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Rediger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8DBAE1-9B6A-4B33-8E29-30136004C7B7}" type="datetimeFigureOut">
              <a:rPr lang="nb-NO" smtClean="0"/>
              <a:t>02.07.2021</a:t>
            </a:fld>
            <a:endParaRPr lang="nb-N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C8A940-74ED-4F3E-B339-D9A0F0DB3B03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0669125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Tittel og innho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ssholder for innhold 2"/>
          <p:cNvSpPr>
            <a:spLocks noGrp="1"/>
          </p:cNvSpPr>
          <p:nvPr>
            <p:ph idx="1" hasCustomPrompt="1"/>
          </p:nvPr>
        </p:nvSpPr>
        <p:spPr>
          <a:xfrm>
            <a:off x="609600" y="1600202"/>
            <a:ext cx="9950896" cy="4133055"/>
          </a:xfrm>
        </p:spPr>
        <p:txBody>
          <a:bodyPr/>
          <a:lstStyle>
            <a:lvl1pPr marL="342900" indent="-342900">
              <a:buClrTx/>
              <a:buFont typeface="Arial" panose="020B0604020202020204" pitchFamily="34" charset="0"/>
              <a:buChar char="•"/>
              <a:defRPr sz="2400" baseline="0">
                <a:solidFill>
                  <a:schemeClr val="tx1"/>
                </a:solidFill>
              </a:defRPr>
            </a:lvl1pPr>
            <a:lvl2pPr marL="914400" indent="-457200">
              <a:buClrTx/>
              <a:buFont typeface="Arial" panose="020B0604020202020204" pitchFamily="34" charset="0"/>
              <a:buChar char="•"/>
              <a:defRPr sz="1800" baseline="0">
                <a:solidFill>
                  <a:schemeClr val="tx1"/>
                </a:solidFill>
              </a:defRPr>
            </a:lvl2pPr>
            <a:lvl3pPr marL="1143000" indent="-228600">
              <a:buClrTx/>
              <a:buFont typeface="Arial" panose="020B0604020202020204" pitchFamily="34" charset="0"/>
              <a:buChar char="•"/>
              <a:defRPr sz="1600" baseline="0">
                <a:solidFill>
                  <a:schemeClr val="tx1"/>
                </a:solidFill>
              </a:defRPr>
            </a:lvl3pPr>
          </a:lstStyle>
          <a:p>
            <a:pPr lvl="0"/>
            <a:r>
              <a:rPr lang="nb-NO" dirty="0"/>
              <a:t>Tekst</a:t>
            </a:r>
          </a:p>
          <a:p>
            <a:pPr lvl="1"/>
            <a:r>
              <a:rPr lang="nb-NO" dirty="0"/>
              <a:t>Andre nivå</a:t>
            </a:r>
          </a:p>
          <a:p>
            <a:pPr lvl="2"/>
            <a:r>
              <a:rPr lang="nb-NO" dirty="0"/>
              <a:t>Tredje nivå (hvis du må)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DB11535F-B4E8-F641-9AEC-DAF373C6EFF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604646"/>
            <a:ext cx="9950896" cy="576064"/>
          </a:xfrm>
          <a:prstGeom prst="rect">
            <a:avLst/>
          </a:prstGeom>
        </p:spPr>
        <p:txBody>
          <a:bodyPr>
            <a:noAutofit/>
          </a:bodyPr>
          <a:lstStyle>
            <a:lvl1pPr algn="l">
              <a:defRPr sz="3200" baseline="0">
                <a:solidFill>
                  <a:schemeClr val="tx1"/>
                </a:solidFill>
              </a:defRPr>
            </a:lvl1pPr>
          </a:lstStyle>
          <a:p>
            <a:r>
              <a:rPr lang="nb-NO" dirty="0"/>
              <a:t>Overskrift</a:t>
            </a:r>
          </a:p>
        </p:txBody>
      </p:sp>
    </p:spTree>
    <p:extLst>
      <p:ext uri="{BB962C8B-B14F-4D97-AF65-F5344CB8AC3E}">
        <p14:creationId xmlns:p14="http://schemas.microsoft.com/office/powerpoint/2010/main" val="39180063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785711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9950896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buClr>
                <a:srgbClr val="6FAAD8"/>
              </a:buClr>
              <a:buFont typeface="Courier New" panose="02070309020205020404" pitchFamily="49" charset="0"/>
              <a:buChar char="o"/>
            </a:pPr>
            <a:r>
              <a:rPr lang="nb-NO" dirty="0"/>
              <a:t>Klikk for å redigere tekststiler i malen</a:t>
            </a:r>
          </a:p>
          <a:p>
            <a:pPr marL="914400" lvl="1" indent="-457200">
              <a:buClr>
                <a:srgbClr val="6FAAD8"/>
              </a:buClr>
              <a:buChar char="•"/>
            </a:pPr>
            <a:r>
              <a:rPr lang="nb-NO" dirty="0"/>
              <a:t>Andre nivå</a:t>
            </a:r>
          </a:p>
          <a:p>
            <a:pPr lvl="2">
              <a:buClr>
                <a:srgbClr val="6FAAD8"/>
              </a:buClr>
            </a:pPr>
            <a:r>
              <a:rPr lang="nb-NO" dirty="0"/>
              <a:t>Tredje nivå (hvis du må)</a:t>
            </a:r>
          </a:p>
        </p:txBody>
      </p:sp>
      <p:sp>
        <p:nvSpPr>
          <p:cNvPr id="16" name="Tittel 1">
            <a:extLst>
              <a:ext uri="{FF2B5EF4-FFF2-40B4-BE49-F238E27FC236}">
                <a16:creationId xmlns:a16="http://schemas.microsoft.com/office/drawing/2014/main" id="{DAF9AC44-FA18-5E4A-821C-AB2312C6826E}"/>
              </a:ext>
            </a:extLst>
          </p:cNvPr>
          <p:cNvSpPr txBox="1">
            <a:spLocks/>
          </p:cNvSpPr>
          <p:nvPr userDrawn="1"/>
        </p:nvSpPr>
        <p:spPr>
          <a:xfrm>
            <a:off x="609600" y="620688"/>
            <a:ext cx="10972800" cy="576064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nb-NO" sz="3600" kern="1200" baseline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nb-NO" dirty="0">
              <a:solidFill>
                <a:srgbClr val="004A8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41753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6" r:id="rId2"/>
    <p:sldLayoutId id="2147483658" r:id="rId3"/>
    <p:sldLayoutId id="2147483667" r:id="rId4"/>
    <p:sldLayoutId id="2147483668" r:id="rId5"/>
    <p:sldLayoutId id="2147483669" r:id="rId6"/>
    <p:sldLayoutId id="2147483670" r:id="rId7"/>
  </p:sldLayoutIdLst>
  <p:txStyles>
    <p:titleStyle>
      <a:lvl1pPr algn="ctr" defTabSz="914400" rtl="0" eaLnBrk="1" latinLnBrk="0" hangingPunct="1">
        <a:spcBef>
          <a:spcPct val="0"/>
        </a:spcBef>
        <a:buNone/>
        <a:defRPr lang="nb-NO" sz="3600" kern="1200" baseline="0">
          <a:solidFill>
            <a:srgbClr val="003B75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•"/>
        <a:defRPr lang="nb-NO" sz="2400" kern="1200" baseline="0" smtClean="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bg1">
            <a:lumMod val="50000"/>
          </a:schemeClr>
        </a:buClr>
        <a:buFont typeface="Arial" panose="020B0604020202020204" pitchFamily="34" charset="0"/>
        <a:buChar char="–"/>
        <a:defRPr lang="nb-NO" sz="1800" kern="1200" baseline="0" smtClean="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lang="nb-NO" sz="1600" kern="1200" baseline="0" smtClean="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lang="nb-NO" sz="2000" kern="1200" smtClean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lang="nb-NO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hdphoto" Target="../media/hdphoto2.wdp"/><Relationship Id="rId3" Type="http://schemas.openxmlformats.org/officeDocument/2006/relationships/diagramLayout" Target="../diagrams/layout4.xml"/><Relationship Id="rId7" Type="http://schemas.openxmlformats.org/officeDocument/2006/relationships/image" Target="../media/image9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Relationship Id="rId4" Type="http://schemas.microsoft.com/office/2007/relationships/hdphoto" Target="../media/hdphoto3.wdp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3.wdp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tel 2"/>
          <p:cNvSpPr>
            <a:spLocks noGrp="1"/>
          </p:cNvSpPr>
          <p:nvPr>
            <p:ph type="title"/>
          </p:nvPr>
        </p:nvSpPr>
        <p:spPr>
          <a:xfrm>
            <a:off x="1055440" y="2276872"/>
            <a:ext cx="9938320" cy="1152128"/>
          </a:xfrm>
        </p:spPr>
        <p:txBody>
          <a:bodyPr/>
          <a:lstStyle/>
          <a:p>
            <a:pPr marL="0" indent="0"/>
            <a:r>
              <a:rPr lang="nb-NO"/>
              <a:t>Systemstøtte</a:t>
            </a:r>
            <a:r>
              <a:rPr lang="nb-NO" dirty="0"/>
              <a:t> til administrasjon av klinisk forskning</a:t>
            </a:r>
          </a:p>
        </p:txBody>
      </p:sp>
    </p:spTree>
    <p:extLst>
      <p:ext uri="{BB962C8B-B14F-4D97-AF65-F5344CB8AC3E}">
        <p14:creationId xmlns:p14="http://schemas.microsoft.com/office/powerpoint/2010/main" val="3514705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09601" y="1628800"/>
            <a:ext cx="8438728" cy="4032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Studieadministrasjon</a:t>
            </a:r>
            <a:endParaRPr lang="nb-NO" sz="2400" b="1" dirty="0"/>
          </a:p>
          <a:p>
            <a:pPr lvl="1"/>
            <a:endParaRPr lang="nb-NO" sz="2400" dirty="0" smtClean="0"/>
          </a:p>
          <a:p>
            <a:pPr lvl="1"/>
            <a:r>
              <a:rPr lang="nb-NO" sz="2400" dirty="0" smtClean="0"/>
              <a:t>Etter </a:t>
            </a:r>
            <a:r>
              <a:rPr lang="nb-NO" sz="2400" dirty="0"/>
              <a:t>godkjenning internt i egen organisasjon og av REK (regional etisk komite) oppretter studieteamet en </a:t>
            </a:r>
            <a:r>
              <a:rPr lang="nb-NO" sz="2400" b="1" dirty="0"/>
              <a:t>forskningsstudieoppføring</a:t>
            </a:r>
            <a:r>
              <a:rPr lang="nb-NO" sz="2400" dirty="0"/>
              <a:t> i </a:t>
            </a:r>
            <a:r>
              <a:rPr lang="nb-NO" sz="2400" dirty="0" smtClean="0"/>
              <a:t>Helseplattformen. </a:t>
            </a:r>
            <a:endParaRPr lang="nb-NO" sz="2400" dirty="0"/>
          </a:p>
          <a:p>
            <a:pPr lvl="1"/>
            <a:r>
              <a:rPr lang="nb-NO" sz="2400" dirty="0" smtClean="0"/>
              <a:t>En forskningsstudieoppføring er </a:t>
            </a:r>
            <a:r>
              <a:rPr lang="nb-NO" sz="2400" dirty="0"/>
              <a:t>grunnlaget for studieadministrative arbeidsflyter og oppgaver knyttet til den enkelte </a:t>
            </a:r>
            <a:r>
              <a:rPr lang="nb-NO" sz="2400" dirty="0" smtClean="0"/>
              <a:t>studien.</a:t>
            </a:r>
            <a:endParaRPr lang="nb-NO" sz="2400" dirty="0"/>
          </a:p>
        </p:txBody>
      </p:sp>
      <p:grpSp>
        <p:nvGrpSpPr>
          <p:cNvPr id="5" name="Gruppe 4"/>
          <p:cNvGrpSpPr/>
          <p:nvPr/>
        </p:nvGrpSpPr>
        <p:grpSpPr>
          <a:xfrm>
            <a:off x="8688288" y="861578"/>
            <a:ext cx="2772308" cy="4956425"/>
            <a:chOff x="8688288" y="789570"/>
            <a:chExt cx="2772308" cy="4956425"/>
          </a:xfrm>
        </p:grpSpPr>
        <p:graphicFrame>
          <p:nvGraphicFramePr>
            <p:cNvPr id="3" name="Diagram 2"/>
            <p:cNvGraphicFramePr/>
            <p:nvPr>
              <p:extLst>
                <p:ext uri="{D42A27DB-BD31-4B8C-83A1-F6EECF244321}">
                  <p14:modId xmlns:p14="http://schemas.microsoft.com/office/powerpoint/2010/main" val="4171130820"/>
                </p:ext>
              </p:extLst>
            </p:nvPr>
          </p:nvGraphicFramePr>
          <p:xfrm>
            <a:off x="9120336" y="789570"/>
            <a:ext cx="1808082" cy="3861464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2" r:lo="rId3" r:qs="rId4" r:cs="rId5"/>
            </a:graphicData>
          </a:graphic>
        </p:graphicFrame>
        <p:pic>
          <p:nvPicPr>
            <p:cNvPr id="4" name="Picture 2" descr="Bilde"/>
            <p:cNvPicPr>
              <a:picLocks noChangeAspect="1" noChangeArrowheads="1"/>
            </p:cNvPicPr>
            <p:nvPr/>
          </p:nvPicPr>
          <p:blipFill>
            <a:blip r:embed="rId7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88288" y="2973687"/>
              <a:ext cx="2772308" cy="27723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1433716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23393" y="1340768"/>
            <a:ext cx="8352927" cy="5256584"/>
          </a:xfrm>
        </p:spPr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nb-NO" sz="2400" b="1" dirty="0" smtClean="0"/>
              <a:t>Det er arbeidsflyter i Helseplattformen for</a:t>
            </a:r>
            <a:endParaRPr lang="nb-NO" sz="2400" b="1" dirty="0" smtClean="0">
              <a:solidFill>
                <a:schemeClr val="tx1"/>
              </a:solidFill>
            </a:endParaRPr>
          </a:p>
          <a:p>
            <a:pPr marL="0" indent="0">
              <a:buClrTx/>
              <a:buNone/>
            </a:pPr>
            <a:endParaRPr lang="nb-NO" sz="2400" dirty="0" smtClean="0">
              <a:solidFill>
                <a:schemeClr val="tx1"/>
              </a:solidFill>
            </a:endParaRPr>
          </a:p>
          <a:p>
            <a:r>
              <a:rPr lang="nb-NO" sz="2400" dirty="0" smtClean="0">
                <a:solidFill>
                  <a:schemeClr val="tx1"/>
                </a:solidFill>
              </a:rPr>
              <a:t>Etablering av en forskningsstudieoppføring</a:t>
            </a:r>
          </a:p>
          <a:p>
            <a:r>
              <a:rPr lang="nb-NO" sz="2400" dirty="0" smtClean="0">
                <a:solidFill>
                  <a:schemeClr val="tx1"/>
                </a:solidFill>
              </a:rPr>
              <a:t>Rekruttering</a:t>
            </a:r>
          </a:p>
          <a:p>
            <a:pPr lvl="1"/>
            <a:r>
              <a:rPr lang="nb-NO" sz="2200" dirty="0" smtClean="0">
                <a:solidFill>
                  <a:schemeClr val="tx1"/>
                </a:solidFill>
              </a:rPr>
              <a:t>forskningsdeltakere via </a:t>
            </a:r>
            <a:r>
              <a:rPr lang="nb-NO" sz="2200" dirty="0" err="1" smtClean="0">
                <a:solidFill>
                  <a:schemeClr val="tx1"/>
                </a:solidFill>
              </a:rPr>
              <a:t>HelsaMi</a:t>
            </a:r>
            <a:endParaRPr lang="nb-NO" sz="2200" dirty="0" smtClean="0">
              <a:solidFill>
                <a:schemeClr val="tx1"/>
              </a:solidFill>
            </a:endParaRPr>
          </a:p>
          <a:p>
            <a:pPr lvl="1"/>
            <a:r>
              <a:rPr lang="nb-NO" sz="2200" dirty="0" err="1" smtClean="0">
                <a:solidFill>
                  <a:schemeClr val="tx1"/>
                </a:solidFill>
              </a:rPr>
              <a:t>vha</a:t>
            </a:r>
            <a:r>
              <a:rPr lang="nb-NO" sz="2200" dirty="0" smtClean="0">
                <a:solidFill>
                  <a:schemeClr val="tx1"/>
                </a:solidFill>
              </a:rPr>
              <a:t> beslutningsstøtte (Best </a:t>
            </a:r>
            <a:r>
              <a:rPr lang="nb-NO" sz="2200" dirty="0" err="1" smtClean="0">
                <a:solidFill>
                  <a:schemeClr val="tx1"/>
                </a:solidFill>
              </a:rPr>
              <a:t>Practice</a:t>
            </a:r>
            <a:r>
              <a:rPr lang="nb-NO" sz="2200" dirty="0" smtClean="0">
                <a:solidFill>
                  <a:schemeClr val="tx1"/>
                </a:solidFill>
              </a:rPr>
              <a:t> </a:t>
            </a:r>
            <a:r>
              <a:rPr lang="nb-NO" sz="2200" dirty="0" err="1" smtClean="0">
                <a:solidFill>
                  <a:schemeClr val="tx1"/>
                </a:solidFill>
              </a:rPr>
              <a:t>Advisories</a:t>
            </a:r>
            <a:r>
              <a:rPr lang="nb-NO" sz="2200" dirty="0" smtClean="0">
                <a:solidFill>
                  <a:schemeClr val="tx1"/>
                </a:solidFill>
              </a:rPr>
              <a:t> (BPA)) i møte med kliniker</a:t>
            </a:r>
          </a:p>
          <a:p>
            <a:pPr lvl="1"/>
            <a:r>
              <a:rPr lang="nb-NO" sz="2200" dirty="0" smtClean="0">
                <a:solidFill>
                  <a:schemeClr val="tx1"/>
                </a:solidFill>
              </a:rPr>
              <a:t>innhenting av forskningssamtykke</a:t>
            </a:r>
          </a:p>
        </p:txBody>
      </p:sp>
      <p:pic>
        <p:nvPicPr>
          <p:cNvPr id="5122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78002" y="2659719"/>
            <a:ext cx="1777393" cy="177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Bilde 2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163" b="100000" l="0" r="100000">
                        <a14:foregroundMark x1="84653" y1="53488" x2="84653" y2="53488"/>
                        <a14:foregroundMark x1="84653" y1="38760" x2="84653" y2="38760"/>
                        <a14:foregroundMark x1="84653" y1="34884" x2="84653" y2="34884"/>
                        <a14:foregroundMark x1="24422" y1="22093" x2="24422" y2="22093"/>
                        <a14:foregroundMark x1="28713" y1="43411" x2="28713" y2="43411"/>
                        <a14:foregroundMark x1="35314" y1="58915" x2="35314" y2="58915"/>
                        <a14:foregroundMark x1="44389" y1="41473" x2="44389" y2="41473"/>
                        <a14:foregroundMark x1="50660" y1="48837" x2="50660" y2="48837"/>
                        <a14:foregroundMark x1="61881" y1="46899" x2="61881" y2="4689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8960627" y="2060848"/>
            <a:ext cx="2165995" cy="9221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3514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23392" y="1988840"/>
            <a:ext cx="10092781" cy="4608512"/>
          </a:xfrm>
        </p:spPr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nb-NO" sz="2400" b="1" dirty="0" smtClean="0"/>
              <a:t>Det er arbeidsflyter i Helseplattformen for</a:t>
            </a:r>
            <a:endParaRPr lang="nb-NO" sz="2400" b="1" dirty="0" smtClean="0">
              <a:solidFill>
                <a:schemeClr val="tx1"/>
              </a:solidFill>
            </a:endParaRPr>
          </a:p>
          <a:p>
            <a:pPr marL="0" indent="0">
              <a:buClrTx/>
              <a:buNone/>
            </a:pPr>
            <a:endParaRPr lang="nb-NO" sz="2400" dirty="0" smtClean="0">
              <a:solidFill>
                <a:schemeClr val="tx1"/>
              </a:solidFill>
            </a:endParaRPr>
          </a:p>
          <a:p>
            <a:r>
              <a:rPr lang="nb-NO" sz="2400" dirty="0" smtClean="0">
                <a:solidFill>
                  <a:schemeClr val="tx1"/>
                </a:solidFill>
              </a:rPr>
              <a:t>Gjennomføring </a:t>
            </a:r>
          </a:p>
          <a:p>
            <a:pPr lvl="1"/>
            <a:r>
              <a:rPr lang="nb-NO" sz="2200" dirty="0" smtClean="0">
                <a:solidFill>
                  <a:schemeClr val="tx1"/>
                </a:solidFill>
              </a:rPr>
              <a:t>tilknytning av forskningsdeltakere til en forskningsstudie</a:t>
            </a:r>
          </a:p>
          <a:p>
            <a:pPr lvl="1"/>
            <a:r>
              <a:rPr lang="nb-NO" sz="2200" dirty="0" smtClean="0">
                <a:solidFill>
                  <a:schemeClr val="tx1"/>
                </a:solidFill>
              </a:rPr>
              <a:t>knytte forordninger og undersøkelser til en forskningsstudie</a:t>
            </a:r>
          </a:p>
          <a:p>
            <a:pPr lvl="1"/>
            <a:r>
              <a:rPr lang="nb-NO" sz="2200" dirty="0"/>
              <a:t>spørreskjema for </a:t>
            </a:r>
            <a:r>
              <a:rPr lang="nb-NO" sz="2200" dirty="0" smtClean="0"/>
              <a:t>forskning</a:t>
            </a:r>
            <a:endParaRPr lang="nb-NO" sz="2200" dirty="0" smtClean="0">
              <a:solidFill>
                <a:schemeClr val="tx1"/>
              </a:solidFill>
            </a:endParaRPr>
          </a:p>
          <a:p>
            <a:endParaRPr lang="nb-NO" sz="2400" dirty="0">
              <a:solidFill>
                <a:schemeClr val="tx1"/>
              </a:solidFill>
            </a:endParaRPr>
          </a:p>
        </p:txBody>
      </p:sp>
      <p:pic>
        <p:nvPicPr>
          <p:cNvPr id="10242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76320" y="2714865"/>
            <a:ext cx="1955132" cy="19551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95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23392" y="1772816"/>
            <a:ext cx="10092781" cy="4968552"/>
          </a:xfrm>
        </p:spPr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nb-NO" sz="2400" b="1" dirty="0"/>
              <a:t>Det er arbeidsflyter i Helseplattformen for</a:t>
            </a:r>
          </a:p>
          <a:p>
            <a:pPr marL="0" indent="0">
              <a:buClrTx/>
              <a:buNone/>
            </a:pPr>
            <a:endParaRPr lang="nb-NO" sz="2400" dirty="0" smtClean="0">
              <a:solidFill>
                <a:schemeClr val="tx1"/>
              </a:solidFill>
            </a:endParaRPr>
          </a:p>
          <a:p>
            <a:r>
              <a:rPr lang="nb-NO" sz="2400" dirty="0" smtClean="0">
                <a:solidFill>
                  <a:schemeClr val="tx1"/>
                </a:solidFill>
              </a:rPr>
              <a:t>Varsler om forskningsdeltakere</a:t>
            </a:r>
          </a:p>
          <a:p>
            <a:pPr lvl="1"/>
            <a:r>
              <a:rPr lang="nb-NO" sz="2200" dirty="0" smtClean="0">
                <a:solidFill>
                  <a:schemeClr val="tx1"/>
                </a:solidFill>
              </a:rPr>
              <a:t>varsel om forskningskontakt/avtale</a:t>
            </a:r>
          </a:p>
          <a:p>
            <a:pPr lvl="1"/>
            <a:r>
              <a:rPr lang="nb-NO" sz="2200" dirty="0" smtClean="0">
                <a:solidFill>
                  <a:schemeClr val="tx1"/>
                </a:solidFill>
              </a:rPr>
              <a:t>varsel om innleggelse av forskningsdeltaker</a:t>
            </a:r>
          </a:p>
          <a:p>
            <a:pPr lvl="1"/>
            <a:r>
              <a:rPr lang="nb-NO" sz="2200" dirty="0" smtClean="0">
                <a:solidFill>
                  <a:schemeClr val="tx1"/>
                </a:solidFill>
              </a:rPr>
              <a:t>varsel om og dokumentasjon av uønskede hendelser</a:t>
            </a:r>
          </a:p>
        </p:txBody>
      </p:sp>
      <p:grpSp>
        <p:nvGrpSpPr>
          <p:cNvPr id="3" name="Gruppe 2"/>
          <p:cNvGrpSpPr/>
          <p:nvPr/>
        </p:nvGrpSpPr>
        <p:grpSpPr>
          <a:xfrm>
            <a:off x="8616280" y="2204864"/>
            <a:ext cx="2365710" cy="2365710"/>
            <a:chOff x="9120336" y="1844824"/>
            <a:chExt cx="2365710" cy="2365710"/>
          </a:xfrm>
        </p:grpSpPr>
        <p:grpSp>
          <p:nvGrpSpPr>
            <p:cNvPr id="4" name="Gruppe 3"/>
            <p:cNvGrpSpPr/>
            <p:nvPr/>
          </p:nvGrpSpPr>
          <p:grpSpPr>
            <a:xfrm>
              <a:off x="10004645" y="2564904"/>
              <a:ext cx="597092" cy="702809"/>
              <a:chOff x="1775520" y="548680"/>
              <a:chExt cx="597092" cy="702809"/>
            </a:xfrm>
          </p:grpSpPr>
          <p:sp>
            <p:nvSpPr>
              <p:cNvPr id="6" name="Ellipse 5"/>
              <p:cNvSpPr/>
              <p:nvPr/>
            </p:nvSpPr>
            <p:spPr>
              <a:xfrm>
                <a:off x="1940553" y="845023"/>
                <a:ext cx="258660" cy="406466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A307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7" name="Rektangel 6"/>
              <p:cNvSpPr/>
              <p:nvPr/>
            </p:nvSpPr>
            <p:spPr>
              <a:xfrm>
                <a:off x="1775520" y="1048256"/>
                <a:ext cx="597092" cy="2032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8" name="Rett linje 7"/>
              <p:cNvCxnSpPr/>
              <p:nvPr/>
            </p:nvCxnSpPr>
            <p:spPr>
              <a:xfrm flipV="1">
                <a:off x="2063552" y="548680"/>
                <a:ext cx="0" cy="220777"/>
              </a:xfrm>
              <a:prstGeom prst="line">
                <a:avLst/>
              </a:prstGeom>
              <a:ln w="57150">
                <a:solidFill>
                  <a:srgbClr val="2A307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Rett linje 8"/>
              <p:cNvCxnSpPr/>
              <p:nvPr/>
            </p:nvCxnSpPr>
            <p:spPr>
              <a:xfrm flipV="1">
                <a:off x="2215952" y="689230"/>
                <a:ext cx="156660" cy="147483"/>
              </a:xfrm>
              <a:prstGeom prst="line">
                <a:avLst/>
              </a:prstGeom>
              <a:ln w="57150">
                <a:solidFill>
                  <a:srgbClr val="2A307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Rett linje 9"/>
              <p:cNvCxnSpPr/>
              <p:nvPr/>
            </p:nvCxnSpPr>
            <p:spPr>
              <a:xfrm flipH="1" flipV="1">
                <a:off x="1775520" y="689230"/>
                <a:ext cx="144016" cy="140553"/>
              </a:xfrm>
              <a:prstGeom prst="line">
                <a:avLst/>
              </a:prstGeom>
              <a:ln w="57150">
                <a:solidFill>
                  <a:srgbClr val="2A307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0336" y="1844824"/>
              <a:ext cx="2365710" cy="23657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43062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23392" y="1052736"/>
            <a:ext cx="10092781" cy="5688632"/>
          </a:xfrm>
        </p:spPr>
        <p:txBody>
          <a:bodyPr>
            <a:noAutofit/>
          </a:bodyPr>
          <a:lstStyle/>
          <a:p>
            <a:pPr marL="0" indent="0">
              <a:buClrTx/>
              <a:buNone/>
            </a:pPr>
            <a:r>
              <a:rPr lang="nb-NO" sz="2400" b="1" dirty="0"/>
              <a:t>Det er arbeidsflyter i Helseplattformen for</a:t>
            </a:r>
          </a:p>
          <a:p>
            <a:endParaRPr lang="nb-NO" sz="2400" dirty="0" smtClean="0"/>
          </a:p>
          <a:p>
            <a:endParaRPr lang="nb-NO" sz="2400" dirty="0"/>
          </a:p>
          <a:p>
            <a:r>
              <a:rPr lang="nb-NO" sz="2400" dirty="0" err="1" smtClean="0"/>
              <a:t>Div</a:t>
            </a:r>
            <a:r>
              <a:rPr lang="nb-NO" sz="2400" dirty="0" smtClean="0"/>
              <a:t> annen forskningsadministrasjon</a:t>
            </a:r>
          </a:p>
          <a:p>
            <a:pPr lvl="1"/>
            <a:r>
              <a:rPr lang="nb-NO" sz="2200" dirty="0" smtClean="0">
                <a:solidFill>
                  <a:schemeClr val="tx1"/>
                </a:solidFill>
              </a:rPr>
              <a:t>kobling av en timeavtale/innleggelse til en forskningsstudie</a:t>
            </a:r>
          </a:p>
          <a:p>
            <a:pPr lvl="1"/>
            <a:r>
              <a:rPr lang="nb-NO" sz="2200" dirty="0" err="1" smtClean="0">
                <a:solidFill>
                  <a:schemeClr val="tx1"/>
                </a:solidFill>
              </a:rPr>
              <a:t>forskningsbiobanking</a:t>
            </a:r>
            <a:endParaRPr lang="nb-NO" sz="2200" dirty="0" smtClean="0">
              <a:solidFill>
                <a:schemeClr val="tx1"/>
              </a:solidFill>
            </a:endParaRPr>
          </a:p>
          <a:p>
            <a:pPr lvl="1"/>
            <a:r>
              <a:rPr lang="nb-NO" sz="2200" dirty="0" smtClean="0">
                <a:solidFill>
                  <a:schemeClr val="tx1"/>
                </a:solidFill>
              </a:rPr>
              <a:t>forskningsfakturering og fordeling av takster mellom det offentlige og forskningsstudien</a:t>
            </a:r>
          </a:p>
          <a:p>
            <a:pPr lvl="1"/>
            <a:r>
              <a:rPr lang="nb-NO" sz="2200" dirty="0" smtClean="0">
                <a:solidFill>
                  <a:schemeClr val="tx1"/>
                </a:solidFill>
              </a:rPr>
              <a:t>frigivelse av journaldata til ekstern forskningsmonitor</a:t>
            </a:r>
          </a:p>
          <a:p>
            <a:pPr lvl="1"/>
            <a:r>
              <a:rPr lang="nb-NO" sz="2200" dirty="0"/>
              <a:t>d</a:t>
            </a:r>
            <a:r>
              <a:rPr lang="nb-NO" sz="2200" dirty="0" smtClean="0"/>
              <a:t>iv forskningsoppgaver </a:t>
            </a:r>
            <a:r>
              <a:rPr lang="nb-NO" sz="2200" dirty="0"/>
              <a:t>for forskningskoordinator</a:t>
            </a:r>
          </a:p>
          <a:p>
            <a:pPr lvl="1"/>
            <a:endParaRPr lang="nb-NO" sz="2200" dirty="0" smtClean="0">
              <a:solidFill>
                <a:schemeClr val="tx1"/>
              </a:solidFill>
            </a:endParaRPr>
          </a:p>
          <a:p>
            <a:endParaRPr lang="nb-NO" sz="2400" dirty="0">
              <a:solidFill>
                <a:schemeClr val="tx1"/>
              </a:solidFill>
            </a:endParaRPr>
          </a:p>
        </p:txBody>
      </p:sp>
      <p:pic>
        <p:nvPicPr>
          <p:cNvPr id="11266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96400" y="2797790"/>
            <a:ext cx="1777393" cy="177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2172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09601" y="1988840"/>
            <a:ext cx="8726760" cy="367240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Er det nok potensielle pasienter tilgjengelig for studiet?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En kliniker eller forsker kan benytte </a:t>
            </a:r>
            <a:r>
              <a:rPr lang="nb-NO" sz="2400" b="1" dirty="0" err="1" smtClean="0"/>
              <a:t>SlicerDicer</a:t>
            </a:r>
            <a:r>
              <a:rPr lang="nb-NO" sz="2400" dirty="0" smtClean="0"/>
              <a:t> som er </a:t>
            </a:r>
            <a:r>
              <a:rPr lang="nb-NO" sz="2400" dirty="0"/>
              <a:t>et verktøy </a:t>
            </a:r>
            <a:r>
              <a:rPr lang="nb-NO" sz="2400" dirty="0" smtClean="0"/>
              <a:t>for å undersøke </a:t>
            </a:r>
            <a:r>
              <a:rPr lang="nb-NO" sz="2400" dirty="0"/>
              <a:t>om det er et tilstrekkelig antall potensielle studiedeltakere </a:t>
            </a:r>
            <a:r>
              <a:rPr lang="nb-NO" sz="2400" dirty="0" smtClean="0"/>
              <a:t>i organisasjonen til </a:t>
            </a:r>
            <a:r>
              <a:rPr lang="nb-NO" sz="2400" dirty="0"/>
              <a:t>en planlagt klinisk studie (</a:t>
            </a:r>
            <a:r>
              <a:rPr lang="nb-NO" sz="2400" dirty="0" err="1"/>
              <a:t>feasibility</a:t>
            </a:r>
            <a:r>
              <a:rPr lang="nb-NO" sz="2400" dirty="0" smtClean="0"/>
              <a:t>). </a:t>
            </a:r>
            <a:endParaRPr lang="nb-NO" sz="2400" dirty="0"/>
          </a:p>
          <a:p>
            <a:endParaRPr lang="nb-NO" sz="2400" dirty="0"/>
          </a:p>
        </p:txBody>
      </p:sp>
      <p:grpSp>
        <p:nvGrpSpPr>
          <p:cNvPr id="3" name="Gruppe 2"/>
          <p:cNvGrpSpPr/>
          <p:nvPr/>
        </p:nvGrpSpPr>
        <p:grpSpPr>
          <a:xfrm>
            <a:off x="9532892" y="2420888"/>
            <a:ext cx="1747684" cy="1963708"/>
            <a:chOff x="9532892" y="2420888"/>
            <a:chExt cx="1747684" cy="1963708"/>
          </a:xfrm>
        </p:grpSpPr>
        <p:pic>
          <p:nvPicPr>
            <p:cNvPr id="4" name="Picture 2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32892" y="2924944"/>
              <a:ext cx="1459652" cy="14596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5" name="TekstSylinder 4"/>
            <p:cNvSpPr txBox="1"/>
            <p:nvPr/>
          </p:nvSpPr>
          <p:spPr>
            <a:xfrm>
              <a:off x="10200456" y="2420888"/>
              <a:ext cx="108012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9600" dirty="0" smtClean="0">
                  <a:solidFill>
                    <a:srgbClr val="2CB5B5"/>
                  </a:solidFill>
                </a:rPr>
                <a:t>?</a:t>
              </a:r>
              <a:endParaRPr lang="nb-NO" sz="9600" dirty="0">
                <a:solidFill>
                  <a:srgbClr val="2CB5B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0832916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09601" y="1700808"/>
            <a:ext cx="8006680" cy="396043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>
                <a:solidFill>
                  <a:prstClr val="black"/>
                </a:solidFill>
              </a:rPr>
              <a:t>Hint om pasient som er aktuell for et klinisk studie</a:t>
            </a:r>
          </a:p>
          <a:p>
            <a:pPr marL="0" indent="0">
              <a:buNone/>
            </a:pPr>
            <a:endParaRPr lang="nb-NO" sz="24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nb-NO" sz="2400" dirty="0" smtClean="0">
                <a:solidFill>
                  <a:prstClr val="black"/>
                </a:solidFill>
              </a:rPr>
              <a:t>En kliniker får </a:t>
            </a:r>
            <a:r>
              <a:rPr lang="nb-NO" sz="2400" dirty="0">
                <a:solidFill>
                  <a:prstClr val="black"/>
                </a:solidFill>
              </a:rPr>
              <a:t>opp et varsel (</a:t>
            </a:r>
            <a:r>
              <a:rPr lang="nb-NO" sz="2400" b="1" dirty="0">
                <a:solidFill>
                  <a:prstClr val="black"/>
                </a:solidFill>
              </a:rPr>
              <a:t>Best </a:t>
            </a:r>
            <a:r>
              <a:rPr lang="nb-NO" sz="2400" b="1" dirty="0" err="1">
                <a:solidFill>
                  <a:prstClr val="black"/>
                </a:solidFill>
              </a:rPr>
              <a:t>Practice</a:t>
            </a:r>
            <a:r>
              <a:rPr lang="nb-NO" sz="2400" b="1" dirty="0">
                <a:solidFill>
                  <a:prstClr val="black"/>
                </a:solidFill>
              </a:rPr>
              <a:t> </a:t>
            </a:r>
            <a:r>
              <a:rPr lang="nb-NO" sz="2400" b="1" dirty="0" err="1">
                <a:solidFill>
                  <a:prstClr val="black"/>
                </a:solidFill>
              </a:rPr>
              <a:t>Advisories</a:t>
            </a:r>
            <a:r>
              <a:rPr lang="nb-NO" sz="2400" b="1" dirty="0">
                <a:solidFill>
                  <a:prstClr val="black"/>
                </a:solidFill>
              </a:rPr>
              <a:t> </a:t>
            </a:r>
            <a:r>
              <a:rPr lang="nb-NO" sz="2400" dirty="0" smtClean="0">
                <a:solidFill>
                  <a:prstClr val="black"/>
                </a:solidFill>
              </a:rPr>
              <a:t>- BPA</a:t>
            </a:r>
            <a:r>
              <a:rPr lang="nb-NO" sz="2400" dirty="0">
                <a:solidFill>
                  <a:prstClr val="black"/>
                </a:solidFill>
              </a:rPr>
              <a:t>) om at </a:t>
            </a:r>
            <a:r>
              <a:rPr lang="nb-NO" sz="2400" dirty="0" smtClean="0">
                <a:solidFill>
                  <a:prstClr val="black"/>
                </a:solidFill>
              </a:rPr>
              <a:t>en pasient </a:t>
            </a:r>
            <a:r>
              <a:rPr lang="nb-NO" sz="2400" dirty="0">
                <a:solidFill>
                  <a:prstClr val="black"/>
                </a:solidFill>
              </a:rPr>
              <a:t>oppfyller kriterier for en klinisk studie eller en </a:t>
            </a:r>
            <a:r>
              <a:rPr lang="nb-NO" sz="2400" dirty="0" err="1" smtClean="0">
                <a:solidFill>
                  <a:prstClr val="black"/>
                </a:solidFill>
              </a:rPr>
              <a:t>forskningsbiobank</a:t>
            </a:r>
            <a:r>
              <a:rPr lang="nb-NO" sz="2400" dirty="0" smtClean="0">
                <a:solidFill>
                  <a:prstClr val="black"/>
                </a:solidFill>
              </a:rPr>
              <a:t>.</a:t>
            </a:r>
            <a:endParaRPr lang="nb-NO" sz="24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b-NO" sz="24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r>
              <a:rPr lang="nb-NO" sz="2400" dirty="0" smtClean="0">
                <a:solidFill>
                  <a:prstClr val="black"/>
                </a:solidFill>
              </a:rPr>
              <a:t>Kliniker kan informere pasienten. Dersom pasienten er interessert, registreres dette i </a:t>
            </a:r>
            <a:r>
              <a:rPr lang="nb-NO" sz="2400" dirty="0" smtClean="0">
                <a:solidFill>
                  <a:prstClr val="black"/>
                </a:solidFill>
              </a:rPr>
              <a:t>Helseplattformen.</a:t>
            </a:r>
            <a:endParaRPr lang="nb-NO" sz="2400" dirty="0" smtClean="0">
              <a:solidFill>
                <a:prstClr val="black"/>
              </a:solidFill>
            </a:endParaRPr>
          </a:p>
          <a:p>
            <a:endParaRPr lang="nb-NO" sz="24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b-NO" sz="2400" dirty="0" smtClean="0"/>
          </a:p>
        </p:txBody>
      </p:sp>
      <p:grpSp>
        <p:nvGrpSpPr>
          <p:cNvPr id="3" name="Gruppe 2"/>
          <p:cNvGrpSpPr/>
          <p:nvPr/>
        </p:nvGrpSpPr>
        <p:grpSpPr>
          <a:xfrm>
            <a:off x="8616280" y="2204864"/>
            <a:ext cx="2365710" cy="2365710"/>
            <a:chOff x="9120336" y="1844824"/>
            <a:chExt cx="2365710" cy="2365710"/>
          </a:xfrm>
        </p:grpSpPr>
        <p:grpSp>
          <p:nvGrpSpPr>
            <p:cNvPr id="4" name="Gruppe 3"/>
            <p:cNvGrpSpPr/>
            <p:nvPr/>
          </p:nvGrpSpPr>
          <p:grpSpPr>
            <a:xfrm>
              <a:off x="10004645" y="2564904"/>
              <a:ext cx="597092" cy="702809"/>
              <a:chOff x="1775520" y="548680"/>
              <a:chExt cx="597092" cy="702809"/>
            </a:xfrm>
          </p:grpSpPr>
          <p:sp>
            <p:nvSpPr>
              <p:cNvPr id="6" name="Ellipse 5"/>
              <p:cNvSpPr/>
              <p:nvPr/>
            </p:nvSpPr>
            <p:spPr>
              <a:xfrm>
                <a:off x="1940553" y="845023"/>
                <a:ext cx="258660" cy="406466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A307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7" name="Rektangel 6"/>
              <p:cNvSpPr/>
              <p:nvPr/>
            </p:nvSpPr>
            <p:spPr>
              <a:xfrm>
                <a:off x="1775520" y="1048256"/>
                <a:ext cx="597092" cy="2032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8" name="Rett linje 7"/>
              <p:cNvCxnSpPr/>
              <p:nvPr/>
            </p:nvCxnSpPr>
            <p:spPr>
              <a:xfrm flipV="1">
                <a:off x="2063552" y="548680"/>
                <a:ext cx="0" cy="220777"/>
              </a:xfrm>
              <a:prstGeom prst="line">
                <a:avLst/>
              </a:prstGeom>
              <a:ln w="57150">
                <a:solidFill>
                  <a:srgbClr val="2A307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" name="Rett linje 8"/>
              <p:cNvCxnSpPr/>
              <p:nvPr/>
            </p:nvCxnSpPr>
            <p:spPr>
              <a:xfrm flipV="1">
                <a:off x="2215952" y="689230"/>
                <a:ext cx="156660" cy="147483"/>
              </a:xfrm>
              <a:prstGeom prst="line">
                <a:avLst/>
              </a:prstGeom>
              <a:ln w="57150">
                <a:solidFill>
                  <a:srgbClr val="2A307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" name="Rett linje 9"/>
              <p:cNvCxnSpPr/>
              <p:nvPr/>
            </p:nvCxnSpPr>
            <p:spPr>
              <a:xfrm flipH="1" flipV="1">
                <a:off x="1775520" y="689230"/>
                <a:ext cx="144016" cy="140553"/>
              </a:xfrm>
              <a:prstGeom prst="line">
                <a:avLst/>
              </a:prstGeom>
              <a:ln w="57150">
                <a:solidFill>
                  <a:srgbClr val="2A307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5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0336" y="1844824"/>
              <a:ext cx="2365710" cy="23657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3898734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09600" y="1844824"/>
            <a:ext cx="8533543" cy="381642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Behov for </a:t>
            </a:r>
            <a:r>
              <a:rPr lang="nb-NO" sz="2400" b="1" dirty="0" err="1" smtClean="0"/>
              <a:t>avblinding</a:t>
            </a:r>
            <a:r>
              <a:rPr lang="nb-NO" sz="2400" b="1" dirty="0" smtClean="0"/>
              <a:t> ved akutt sykdom</a:t>
            </a:r>
          </a:p>
          <a:p>
            <a:pPr marL="0" indent="0">
              <a:buNone/>
            </a:pPr>
            <a:endParaRPr lang="nb-NO" sz="2400" dirty="0" smtClean="0"/>
          </a:p>
          <a:p>
            <a:r>
              <a:rPr lang="nb-NO" sz="2400" dirty="0" smtClean="0"/>
              <a:t>En kliniker kan se </a:t>
            </a:r>
            <a:r>
              <a:rPr lang="nb-NO" sz="2400" dirty="0"/>
              <a:t>om en pasient er aktiv i en intervensjonsstudie og kan ved ett klikk se hvilken studie det er og finne kontaktinfo til </a:t>
            </a:r>
            <a:r>
              <a:rPr lang="nb-NO" sz="2400" dirty="0" smtClean="0"/>
              <a:t>utprøver/koordinator</a:t>
            </a:r>
          </a:p>
          <a:p>
            <a:r>
              <a:rPr lang="nb-NO" sz="2400" dirty="0" smtClean="0"/>
              <a:t>Særlig </a:t>
            </a:r>
            <a:r>
              <a:rPr lang="nb-NO" sz="2400" dirty="0"/>
              <a:t>nyttig dersom det skulle være behov for </a:t>
            </a:r>
            <a:r>
              <a:rPr lang="nb-NO" sz="2400" dirty="0" err="1"/>
              <a:t>avblinding</a:t>
            </a:r>
            <a:r>
              <a:rPr lang="nb-NO" sz="2400" dirty="0"/>
              <a:t> i en legemiddelstudie, hvor det kan være viktig å vite om pasienten mottar aktivt studielegemiddel eller placebo</a:t>
            </a:r>
          </a:p>
          <a:p>
            <a:pPr marL="0" indent="0">
              <a:buNone/>
            </a:pPr>
            <a:r>
              <a:rPr lang="nb-NO" sz="2400" dirty="0" smtClean="0"/>
              <a:t> </a:t>
            </a:r>
            <a:endParaRPr lang="nb-NO" sz="2400" dirty="0"/>
          </a:p>
          <a:p>
            <a:endParaRPr lang="nb-NO" sz="2400" dirty="0"/>
          </a:p>
        </p:txBody>
      </p:sp>
      <p:pic>
        <p:nvPicPr>
          <p:cNvPr id="13314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3143" y="2731727"/>
            <a:ext cx="1777393" cy="1777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8795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196753"/>
            <a:ext cx="9734872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nb-NO" sz="2400" dirty="0" smtClean="0">
              <a:solidFill>
                <a:prstClr val="black"/>
              </a:solidFill>
            </a:endParaRPr>
          </a:p>
          <a:p>
            <a:pPr marL="0" indent="0">
              <a:buNone/>
            </a:pPr>
            <a:endParaRPr lang="nb-NO" sz="2400" dirty="0" smtClean="0">
              <a:solidFill>
                <a:prstClr val="black"/>
              </a:solidFill>
            </a:endParaRPr>
          </a:p>
          <a:p>
            <a:r>
              <a:rPr lang="nb-NO" sz="2400" dirty="0" smtClean="0">
                <a:solidFill>
                  <a:prstClr val="black"/>
                </a:solidFill>
              </a:rPr>
              <a:t>Alle innbyggere som oppretter en profil i </a:t>
            </a:r>
            <a:r>
              <a:rPr lang="nb-NO" sz="2400" dirty="0" err="1" smtClean="0">
                <a:solidFill>
                  <a:prstClr val="black"/>
                </a:solidFill>
              </a:rPr>
              <a:t>HelsaMi</a:t>
            </a:r>
            <a:r>
              <a:rPr lang="nb-NO" sz="2400" dirty="0" smtClean="0">
                <a:solidFill>
                  <a:prstClr val="black"/>
                </a:solidFill>
              </a:rPr>
              <a:t> kan registrere sin preferanse med hensyn til å bli kontaktet for informasjon om aktuelle </a:t>
            </a:r>
            <a:r>
              <a:rPr lang="nb-NO" sz="2400" dirty="0" err="1" smtClean="0">
                <a:solidFill>
                  <a:prstClr val="black"/>
                </a:solidFill>
              </a:rPr>
              <a:t>forskningsstudier</a:t>
            </a:r>
            <a:endParaRPr lang="nb-NO" sz="2400" dirty="0" smtClean="0">
              <a:solidFill>
                <a:prstClr val="black"/>
              </a:solidFill>
            </a:endParaRPr>
          </a:p>
          <a:p>
            <a:r>
              <a:rPr lang="nb-NO" sz="2400" dirty="0" err="1" smtClean="0">
                <a:solidFill>
                  <a:prstClr val="black"/>
                </a:solidFill>
              </a:rPr>
              <a:t>HelsaMi</a:t>
            </a:r>
            <a:r>
              <a:rPr lang="nb-NO" sz="2400" dirty="0" smtClean="0">
                <a:solidFill>
                  <a:prstClr val="black"/>
                </a:solidFill>
              </a:rPr>
              <a:t> kan brukes til </a:t>
            </a:r>
          </a:p>
          <a:p>
            <a:pPr lvl="1"/>
            <a:r>
              <a:rPr lang="nb-NO" sz="2400" dirty="0" smtClean="0">
                <a:solidFill>
                  <a:prstClr val="black"/>
                </a:solidFill>
              </a:rPr>
              <a:t>kommunikasjon med studiekoordinatorer</a:t>
            </a:r>
          </a:p>
          <a:p>
            <a:pPr lvl="1"/>
            <a:r>
              <a:rPr lang="nb-NO" sz="2400" dirty="0" smtClean="0">
                <a:solidFill>
                  <a:prstClr val="black"/>
                </a:solidFill>
              </a:rPr>
              <a:t>gi/avslå/trekke samtykke til deltakelse in en konkret forskningsstudie</a:t>
            </a:r>
          </a:p>
          <a:p>
            <a:pPr lvl="1"/>
            <a:r>
              <a:rPr lang="nb-NO" sz="2400" dirty="0">
                <a:solidFill>
                  <a:prstClr val="black"/>
                </a:solidFill>
              </a:rPr>
              <a:t>å</a:t>
            </a:r>
            <a:r>
              <a:rPr lang="nb-NO" sz="2400" dirty="0" smtClean="0">
                <a:solidFill>
                  <a:prstClr val="black"/>
                </a:solidFill>
              </a:rPr>
              <a:t> holde oversikt over hvilke </a:t>
            </a:r>
            <a:r>
              <a:rPr lang="nb-NO" sz="2400" dirty="0" err="1" smtClean="0">
                <a:solidFill>
                  <a:prstClr val="black"/>
                </a:solidFill>
              </a:rPr>
              <a:t>forskningsstudier</a:t>
            </a:r>
            <a:r>
              <a:rPr lang="nb-NO" sz="2400" dirty="0" smtClean="0">
                <a:solidFill>
                  <a:prstClr val="black"/>
                </a:solidFill>
              </a:rPr>
              <a:t> de deltar i</a:t>
            </a:r>
          </a:p>
          <a:p>
            <a:pPr lvl="1"/>
            <a:r>
              <a:rPr lang="nb-NO" sz="2400" dirty="0" smtClean="0">
                <a:solidFill>
                  <a:prstClr val="black"/>
                </a:solidFill>
              </a:rPr>
              <a:t>Spørreskjema og andre forskningsinstrument</a:t>
            </a:r>
            <a:endParaRPr lang="nb-NO" sz="2400" i="1" dirty="0" smtClean="0"/>
          </a:p>
          <a:p>
            <a:pPr marL="0" indent="0">
              <a:buNone/>
            </a:pPr>
            <a:endParaRPr lang="nb-NO" sz="2400" i="1" dirty="0"/>
          </a:p>
          <a:p>
            <a:endParaRPr lang="nb-NO" sz="2400" dirty="0" smtClean="0"/>
          </a:p>
          <a:p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pic>
        <p:nvPicPr>
          <p:cNvPr id="3" name="Bilde 2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163" b="100000" l="0" r="100000">
                        <a14:foregroundMark x1="84653" y1="53488" x2="84653" y2="53488"/>
                        <a14:foregroundMark x1="84653" y1="38760" x2="84653" y2="38760"/>
                        <a14:foregroundMark x1="84653" y1="34884" x2="84653" y2="34884"/>
                        <a14:foregroundMark x1="24422" y1="22093" x2="24422" y2="22093"/>
                        <a14:foregroundMark x1="28713" y1="43411" x2="28713" y2="43411"/>
                        <a14:foregroundMark x1="35314" y1="58915" x2="35314" y2="58915"/>
                        <a14:foregroundMark x1="44389" y1="41473" x2="44389" y2="41473"/>
                        <a14:foregroundMark x1="50660" y1="48837" x2="50660" y2="48837"/>
                        <a14:foregroundMark x1="61881" y1="46899" x2="61881" y2="46899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79376" y="606174"/>
            <a:ext cx="2774346" cy="1181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08330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lassholder for innhold 6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7290" y="1646321"/>
            <a:ext cx="9877945" cy="4879023"/>
          </a:xfrm>
          <a:prstGeom prst="rect">
            <a:avLst/>
          </a:prstGeom>
        </p:spPr>
      </p:pic>
      <p:sp>
        <p:nvSpPr>
          <p:cNvPr id="2" name="TekstSylinder 1"/>
          <p:cNvSpPr txBox="1"/>
          <p:nvPr/>
        </p:nvSpPr>
        <p:spPr>
          <a:xfrm>
            <a:off x="2592220" y="764704"/>
            <a:ext cx="6128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2400" b="1" dirty="0" smtClean="0">
                <a:latin typeface="Calibri Light" panose="020F0302020204030204" pitchFamily="34" charset="0"/>
                <a:cs typeface="Calibri Light" panose="020F0302020204030204" pitchFamily="34" charset="0"/>
              </a:rPr>
              <a:t>Forskningsarbeidsflyter i helseplattformen</a:t>
            </a:r>
            <a:endParaRPr lang="nb-NO" sz="24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76143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0343" y="2204864"/>
            <a:ext cx="2602281" cy="26022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09601" y="1844827"/>
            <a:ext cx="9158808" cy="4032445"/>
          </a:xfrm>
        </p:spPr>
        <p:txBody>
          <a:bodyPr/>
          <a:lstStyle/>
          <a:p>
            <a:pPr marL="0" indent="0">
              <a:buNone/>
            </a:pPr>
            <a:r>
              <a:rPr lang="nb-NO" sz="2400" dirty="0"/>
              <a:t>I følge nasjonal handlingsplan for kliniske studier er det et mål at antall kliniske studier skal fordobles innen </a:t>
            </a:r>
            <a:r>
              <a:rPr lang="nb-NO" sz="2400" dirty="0" smtClean="0"/>
              <a:t>2025. På den måten skal fagmiljøene </a:t>
            </a:r>
            <a:r>
              <a:rPr lang="nb-NO" sz="2400" dirty="0"/>
              <a:t>gjøres </a:t>
            </a:r>
            <a:r>
              <a:rPr lang="nb-NO" sz="2400" dirty="0" smtClean="0"/>
              <a:t>bedre </a:t>
            </a:r>
            <a:r>
              <a:rPr lang="nb-NO" sz="2400" dirty="0"/>
              <a:t>i stand til å ta i bruk ny kunnskap, og bidra til at flere pasienter får muligheten til å prøve ut ny, lovende </a:t>
            </a:r>
            <a:r>
              <a:rPr lang="nb-NO" sz="2400" dirty="0" smtClean="0"/>
              <a:t>behandling. </a:t>
            </a: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Dette </a:t>
            </a:r>
            <a:r>
              <a:rPr lang="nb-NO" sz="2400" dirty="0"/>
              <a:t>er en kulturendring som krever at alle pasientmøter ses på som potensielle kilder til forskning og ny </a:t>
            </a:r>
            <a:r>
              <a:rPr lang="nb-NO" sz="2400" dirty="0" smtClean="0"/>
              <a:t>kunnskap.</a:t>
            </a:r>
            <a:endParaRPr lang="nb-NO" sz="2400" dirty="0"/>
          </a:p>
          <a:p>
            <a:pPr marL="0" indent="0">
              <a:buNone/>
            </a:pP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169636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7368" y="548680"/>
            <a:ext cx="10092781" cy="612068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nb-NO" sz="2400" b="1" dirty="0" smtClean="0"/>
              <a:t>Oppsummering</a:t>
            </a:r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Forskningsmodulen til Helseplattformen vil medføre </a:t>
            </a:r>
            <a:r>
              <a:rPr lang="nb-NO" sz="2400" b="1" dirty="0" smtClean="0"/>
              <a:t>tre større endringer </a:t>
            </a:r>
            <a:r>
              <a:rPr lang="nb-NO" sz="2400" dirty="0" smtClean="0"/>
              <a:t>i arbeidshverdagen for sluttbrukere som driver med </a:t>
            </a:r>
            <a:r>
              <a:rPr lang="nb-NO" sz="2400" smtClean="0"/>
              <a:t>klinisk </a:t>
            </a:r>
            <a:r>
              <a:rPr lang="nb-NO" sz="2400" smtClean="0"/>
              <a:t>forskning.</a:t>
            </a:r>
            <a:endParaRPr lang="nb-NO" sz="2400" dirty="0" smtClean="0"/>
          </a:p>
          <a:p>
            <a:pPr marL="0" indent="0">
              <a:buNone/>
            </a:pPr>
            <a:endParaRPr lang="nb-NO" sz="2400" dirty="0" smtClean="0"/>
          </a:p>
          <a:p>
            <a:pPr marL="457200" indent="-457200">
              <a:buFont typeface="+mj-lt"/>
              <a:buAutoNum type="arabicPeriod"/>
            </a:pPr>
            <a:r>
              <a:rPr lang="nb-NO" sz="2400" dirty="0" smtClean="0"/>
              <a:t>Vi må opprette forskningsstudieoppføringer og pasient-studie-tilknytninger for alle pasientrettede studier i Midt-Norge</a:t>
            </a:r>
          </a:p>
          <a:p>
            <a:pPr lvl="1"/>
            <a:r>
              <a:rPr lang="nb-NO" sz="2400" dirty="0" smtClean="0"/>
              <a:t>Dette er grunnlaget for bruk av forskningsfunksjonaliteten </a:t>
            </a:r>
            <a:endParaRPr lang="nb-NO" sz="2400" dirty="0"/>
          </a:p>
          <a:p>
            <a:pPr marL="514350" indent="-514350">
              <a:buFont typeface="+mj-lt"/>
              <a:buAutoNum type="arabicPeriod"/>
            </a:pPr>
            <a:r>
              <a:rPr lang="nb-NO" sz="2400" dirty="0" smtClean="0"/>
              <a:t>Vi får arbeidsflyter som knytter forordninger, kontakter og takster til studiene</a:t>
            </a:r>
          </a:p>
          <a:p>
            <a:pPr lvl="1"/>
            <a:r>
              <a:rPr lang="nb-NO" sz="2400" dirty="0" smtClean="0"/>
              <a:t>Dette er noe alle brukere vil måtte gjøre og noe alle brukere vil se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 smtClean="0"/>
              <a:t>Vi må innhente innbyggernes rekrutteringspreferanse i </a:t>
            </a:r>
            <a:r>
              <a:rPr lang="nb-NO" sz="2400" dirty="0" err="1" smtClean="0"/>
              <a:t>HelsaMi</a:t>
            </a:r>
            <a:endParaRPr lang="nb-NO" sz="2400" dirty="0" smtClean="0"/>
          </a:p>
          <a:p>
            <a:pPr lvl="1"/>
            <a:r>
              <a:rPr lang="nb-NO" sz="2400" dirty="0" smtClean="0"/>
              <a:t>Dette vil la oss identifisere mulige kandidater til </a:t>
            </a:r>
            <a:r>
              <a:rPr lang="nb-NO" sz="2400" dirty="0" err="1" smtClean="0"/>
              <a:t>forskningsstudier</a:t>
            </a:r>
            <a:endParaRPr lang="nb-NO" sz="2400" dirty="0" smtClean="0"/>
          </a:p>
          <a:p>
            <a:pPr lvl="1"/>
            <a:endParaRPr lang="nb-NO" sz="2400" dirty="0" smtClean="0"/>
          </a:p>
          <a:p>
            <a:endParaRPr lang="nb-NO" sz="2400" dirty="0" smtClean="0"/>
          </a:p>
        </p:txBody>
      </p:sp>
    </p:spTree>
    <p:extLst>
      <p:ext uri="{BB962C8B-B14F-4D97-AF65-F5344CB8AC3E}">
        <p14:creationId xmlns:p14="http://schemas.microsoft.com/office/powerpoint/2010/main" val="1431615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/>
          <p:cNvSpPr>
            <a:spLocks noGrp="1"/>
          </p:cNvSpPr>
          <p:nvPr>
            <p:ph idx="1"/>
          </p:nvPr>
        </p:nvSpPr>
        <p:spPr>
          <a:xfrm>
            <a:off x="609601" y="2564904"/>
            <a:ext cx="8654752" cy="3096341"/>
          </a:xfrm>
        </p:spPr>
        <p:txBody>
          <a:bodyPr/>
          <a:lstStyle/>
          <a:p>
            <a:pPr marL="0" indent="0">
              <a:buNone/>
            </a:pPr>
            <a:r>
              <a:rPr lang="nb-NO" sz="2400" dirty="0" smtClean="0"/>
              <a:t>Frem til nå har det </a:t>
            </a:r>
            <a:r>
              <a:rPr lang="nb-NO" sz="2400" dirty="0"/>
              <a:t>ikke vært muligheter for studieadministrativ støtte i </a:t>
            </a:r>
            <a:r>
              <a:rPr lang="nb-NO" sz="2400" dirty="0" smtClean="0"/>
              <a:t>pasientjournalen. Man har kunnet dokumentert </a:t>
            </a:r>
            <a:r>
              <a:rPr lang="nb-NO" sz="2400" dirty="0"/>
              <a:t>i et journalnotat at pasienten har samtykket og er inkludert i en gitt </a:t>
            </a:r>
            <a:r>
              <a:rPr lang="nb-NO" sz="2400" dirty="0" smtClean="0"/>
              <a:t>studie.</a:t>
            </a:r>
            <a:endParaRPr lang="nb-NO" sz="2400" dirty="0"/>
          </a:p>
          <a:p>
            <a:endParaRPr lang="nb-NO" sz="2400" dirty="0"/>
          </a:p>
        </p:txBody>
      </p:sp>
      <p:pic>
        <p:nvPicPr>
          <p:cNvPr id="2050" name="Picture 2" descr="Bild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>
                        <a14:foregroundMark x1="42250" y1="45000" x2="48500" y2="66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92756" y="2461260"/>
            <a:ext cx="1615812" cy="16158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5958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2492896"/>
            <a:ext cx="7862663" cy="316834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Forskningsapplikasjonen i </a:t>
            </a:r>
            <a:r>
              <a:rPr lang="nb-NO" sz="2400" dirty="0" err="1" smtClean="0"/>
              <a:t>Epic</a:t>
            </a:r>
            <a:r>
              <a:rPr lang="nb-NO" sz="2400" dirty="0" smtClean="0"/>
              <a:t> er integrert med alle andre deler av Helseplattformen. Dette gjør at all forskning skal kunne være en integrert del av all </a:t>
            </a:r>
            <a:r>
              <a:rPr lang="nb-NO" sz="2400" dirty="0" smtClean="0"/>
              <a:t>pasientbehandling. </a:t>
            </a:r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pic>
        <p:nvPicPr>
          <p:cNvPr id="3074" name="Picture 2" descr="Bild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4312" y="1855378"/>
            <a:ext cx="2365710" cy="23657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207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68760"/>
            <a:ext cx="10092781" cy="43924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Forskningsapplikasjonen</a:t>
            </a:r>
            <a:r>
              <a:rPr lang="nb-NO" sz="2400" dirty="0" smtClean="0"/>
              <a:t> i Helseplattformen vil legge til rette for </a:t>
            </a:r>
            <a:endParaRPr lang="nb-NO" sz="2400" dirty="0"/>
          </a:p>
          <a:p>
            <a:endParaRPr lang="nb-NO" sz="2400" dirty="0" smtClean="0"/>
          </a:p>
          <a:p>
            <a:r>
              <a:rPr lang="nb-NO" sz="2400" dirty="0" smtClean="0"/>
              <a:t>at alle kliniske studier registreres</a:t>
            </a:r>
          </a:p>
          <a:p>
            <a:r>
              <a:rPr lang="nb-NO" sz="2400" dirty="0" smtClean="0"/>
              <a:t>at studieadministrative oppgaver standardiseres</a:t>
            </a:r>
          </a:p>
          <a:p>
            <a:r>
              <a:rPr lang="nb-NO" sz="2400" dirty="0" smtClean="0"/>
              <a:t>en god oversikt over alle kliniske studier</a:t>
            </a:r>
          </a:p>
          <a:p>
            <a:pPr lvl="1"/>
            <a:r>
              <a:rPr lang="nb-NO" sz="2400" dirty="0" smtClean="0"/>
              <a:t>hvilke faser de er i</a:t>
            </a:r>
          </a:p>
          <a:p>
            <a:pPr lvl="1"/>
            <a:r>
              <a:rPr lang="nb-NO" sz="2400" dirty="0" smtClean="0"/>
              <a:t>hvilke pasienter </a:t>
            </a:r>
            <a:r>
              <a:rPr lang="nb-NO" sz="2400" dirty="0"/>
              <a:t>som er tilknyttet de ulike studiene</a:t>
            </a:r>
            <a:endParaRPr lang="nb-NO" sz="2400" dirty="0" smtClean="0"/>
          </a:p>
          <a:p>
            <a:pPr lvl="1"/>
            <a:r>
              <a:rPr lang="nb-NO" sz="2400" dirty="0"/>
              <a:t>h</a:t>
            </a:r>
            <a:r>
              <a:rPr lang="nb-NO" sz="2400" dirty="0" smtClean="0"/>
              <a:t>vilke </a:t>
            </a:r>
            <a:r>
              <a:rPr lang="nb-NO" sz="2400" dirty="0" smtClean="0"/>
              <a:t>forordninger som er tilknyttet de ulike studiene</a:t>
            </a:r>
          </a:p>
          <a:p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grpSp>
        <p:nvGrpSpPr>
          <p:cNvPr id="5" name="Gruppe 4"/>
          <p:cNvGrpSpPr/>
          <p:nvPr/>
        </p:nvGrpSpPr>
        <p:grpSpPr>
          <a:xfrm>
            <a:off x="8616280" y="2132857"/>
            <a:ext cx="2520280" cy="2520280"/>
            <a:chOff x="8616280" y="2132857"/>
            <a:chExt cx="2520280" cy="2520280"/>
          </a:xfrm>
        </p:grpSpPr>
        <p:pic>
          <p:nvPicPr>
            <p:cNvPr id="6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6280" y="2132857"/>
              <a:ext cx="2520280" cy="2520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7" name="Diagram 6"/>
            <p:cNvGraphicFramePr/>
            <p:nvPr>
              <p:extLst>
                <p:ext uri="{D42A27DB-BD31-4B8C-83A1-F6EECF244321}">
                  <p14:modId xmlns:p14="http://schemas.microsoft.com/office/powerpoint/2010/main" val="2142693143"/>
                </p:ext>
              </p:extLst>
            </p:nvPr>
          </p:nvGraphicFramePr>
          <p:xfrm>
            <a:off x="9123810" y="2779705"/>
            <a:ext cx="1478059" cy="8403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86204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5515" y="2132856"/>
            <a:ext cx="8942784" cy="324035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For sluttbrukeren vil forskning oppleves som en integrert del av </a:t>
            </a:r>
            <a:r>
              <a:rPr lang="nb-NO" sz="2400" dirty="0" smtClean="0"/>
              <a:t>pasientbehandlingen.</a:t>
            </a:r>
            <a:endParaRPr lang="nb-NO" sz="2400" dirty="0" smtClean="0"/>
          </a:p>
          <a:p>
            <a:pPr marL="0" indent="0">
              <a:buNone/>
            </a:pPr>
            <a:endParaRPr lang="nb-NO" sz="2400" dirty="0" smtClean="0"/>
          </a:p>
          <a:p>
            <a:pPr marL="0" indent="0">
              <a:buNone/>
            </a:pPr>
            <a:r>
              <a:rPr lang="nb-NO" sz="2400" dirty="0" smtClean="0"/>
              <a:t>Sluttbrukeren vil få en god oversikt over pågående studier som pasienter kan inviteres til å delta i, eller allerede deltar </a:t>
            </a:r>
            <a:r>
              <a:rPr lang="nb-NO" sz="2400" dirty="0" smtClean="0"/>
              <a:t>i.</a:t>
            </a:r>
            <a:endParaRPr lang="nb-NO" sz="2400" dirty="0"/>
          </a:p>
          <a:p>
            <a:endParaRPr lang="nb-NO" sz="2400" dirty="0" smtClean="0"/>
          </a:p>
          <a:p>
            <a:endParaRPr lang="nb-NO" sz="2400" dirty="0"/>
          </a:p>
          <a:p>
            <a:pPr lvl="2"/>
            <a:endParaRPr lang="nb-NO" sz="2400" dirty="0" smtClean="0"/>
          </a:p>
          <a:p>
            <a:pPr lvl="2"/>
            <a:endParaRPr lang="nb-NO" sz="2400" dirty="0" smtClean="0"/>
          </a:p>
          <a:p>
            <a:pPr lvl="1"/>
            <a:endParaRPr lang="nb-NO" sz="2400" dirty="0"/>
          </a:p>
          <a:p>
            <a:pPr lvl="1"/>
            <a:endParaRPr lang="nb-NO" sz="2400" dirty="0" smtClean="0"/>
          </a:p>
        </p:txBody>
      </p:sp>
      <p:grpSp>
        <p:nvGrpSpPr>
          <p:cNvPr id="19" name="Gruppe 18"/>
          <p:cNvGrpSpPr/>
          <p:nvPr/>
        </p:nvGrpSpPr>
        <p:grpSpPr>
          <a:xfrm>
            <a:off x="9048328" y="1844824"/>
            <a:ext cx="2365710" cy="2365710"/>
            <a:chOff x="9120336" y="1844824"/>
            <a:chExt cx="2365710" cy="2365710"/>
          </a:xfrm>
        </p:grpSpPr>
        <p:grpSp>
          <p:nvGrpSpPr>
            <p:cNvPr id="18" name="Gruppe 17"/>
            <p:cNvGrpSpPr/>
            <p:nvPr/>
          </p:nvGrpSpPr>
          <p:grpSpPr>
            <a:xfrm>
              <a:off x="10004645" y="2564904"/>
              <a:ext cx="597092" cy="702809"/>
              <a:chOff x="1775520" y="548680"/>
              <a:chExt cx="597092" cy="702809"/>
            </a:xfrm>
          </p:grpSpPr>
          <p:sp>
            <p:nvSpPr>
              <p:cNvPr id="4" name="Ellipse 3"/>
              <p:cNvSpPr/>
              <p:nvPr/>
            </p:nvSpPr>
            <p:spPr>
              <a:xfrm>
                <a:off x="1940553" y="845023"/>
                <a:ext cx="258660" cy="406466"/>
              </a:xfrm>
              <a:prstGeom prst="ellipse">
                <a:avLst/>
              </a:prstGeom>
              <a:solidFill>
                <a:srgbClr val="2CB5B5"/>
              </a:solidFill>
              <a:ln>
                <a:solidFill>
                  <a:srgbClr val="2A307D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sp>
            <p:nvSpPr>
              <p:cNvPr id="8" name="Rektangel 7"/>
              <p:cNvSpPr/>
              <p:nvPr/>
            </p:nvSpPr>
            <p:spPr>
              <a:xfrm>
                <a:off x="1775520" y="1048256"/>
                <a:ext cx="597092" cy="203233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nb-NO"/>
              </a:p>
            </p:txBody>
          </p:sp>
          <p:cxnSp>
            <p:nvCxnSpPr>
              <p:cNvPr id="11" name="Rett linje 10"/>
              <p:cNvCxnSpPr/>
              <p:nvPr/>
            </p:nvCxnSpPr>
            <p:spPr>
              <a:xfrm flipV="1">
                <a:off x="2063552" y="548680"/>
                <a:ext cx="0" cy="220777"/>
              </a:xfrm>
              <a:prstGeom prst="line">
                <a:avLst/>
              </a:prstGeom>
              <a:ln w="57150">
                <a:solidFill>
                  <a:srgbClr val="2A307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Rett linje 11"/>
              <p:cNvCxnSpPr/>
              <p:nvPr/>
            </p:nvCxnSpPr>
            <p:spPr>
              <a:xfrm flipV="1">
                <a:off x="2215952" y="689230"/>
                <a:ext cx="156660" cy="147483"/>
              </a:xfrm>
              <a:prstGeom prst="line">
                <a:avLst/>
              </a:prstGeom>
              <a:ln w="57150">
                <a:solidFill>
                  <a:srgbClr val="2A307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Rett linje 12"/>
              <p:cNvCxnSpPr/>
              <p:nvPr/>
            </p:nvCxnSpPr>
            <p:spPr>
              <a:xfrm flipH="1" flipV="1">
                <a:off x="1775520" y="689230"/>
                <a:ext cx="144016" cy="140553"/>
              </a:xfrm>
              <a:prstGeom prst="line">
                <a:avLst/>
              </a:prstGeom>
              <a:ln w="57150">
                <a:solidFill>
                  <a:srgbClr val="2A307D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pic>
          <p:nvPicPr>
            <p:cNvPr id="3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10000" b="90000" l="10000" r="9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120336" y="1844824"/>
              <a:ext cx="2365710" cy="236571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2141724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916832"/>
            <a:ext cx="9086799" cy="37444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Spesialisthelsetjenesten i Midt-Norge har satt seg som mål å øke </a:t>
            </a:r>
            <a:r>
              <a:rPr lang="nb-NO" sz="2400" dirty="0"/>
              <a:t>antall nye kliniske studier med minst 10% innen 3 år etter at Helseplattformen er tatt i bruk sammenlignet med </a:t>
            </a:r>
            <a:r>
              <a:rPr lang="nb-NO" sz="2400" dirty="0" smtClean="0"/>
              <a:t>2019.</a:t>
            </a: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Kommunehelsetjenesten har satt seg som mål at flere </a:t>
            </a:r>
            <a:r>
              <a:rPr lang="nb-NO" sz="2400" dirty="0"/>
              <a:t>innbyggere får tilbud om å delta i </a:t>
            </a:r>
            <a:r>
              <a:rPr lang="nb-NO" sz="2400" dirty="0" smtClean="0"/>
              <a:t>og inkluderes i kliniske </a:t>
            </a:r>
            <a:r>
              <a:rPr lang="nb-NO" sz="2400" dirty="0"/>
              <a:t>studier i kommunehelsetjenesten, </a:t>
            </a:r>
            <a:r>
              <a:rPr lang="nb-NO" sz="2400" dirty="0" smtClean="0"/>
              <a:t>at flere </a:t>
            </a:r>
            <a:r>
              <a:rPr lang="nb-NO" sz="2400" dirty="0"/>
              <a:t>kommuner og kommunale virksomheter </a:t>
            </a:r>
            <a:r>
              <a:rPr lang="nb-NO" sz="2400" dirty="0" smtClean="0"/>
              <a:t>vil delta </a:t>
            </a:r>
            <a:r>
              <a:rPr lang="nb-NO" sz="2400" dirty="0"/>
              <a:t>i </a:t>
            </a:r>
            <a:r>
              <a:rPr lang="nb-NO" sz="2400" dirty="0" smtClean="0"/>
              <a:t>forskningsprosjekter. </a:t>
            </a:r>
            <a:endParaRPr lang="nb-NO" sz="2400" dirty="0" smtClean="0"/>
          </a:p>
          <a:p>
            <a:endParaRPr lang="nb-NO" sz="2400" dirty="0" smtClean="0"/>
          </a:p>
          <a:p>
            <a:pPr lvl="1"/>
            <a:endParaRPr lang="nb-NO" sz="2400" dirty="0" smtClean="0"/>
          </a:p>
        </p:txBody>
      </p:sp>
      <p:grpSp>
        <p:nvGrpSpPr>
          <p:cNvPr id="5" name="Gruppe 4"/>
          <p:cNvGrpSpPr/>
          <p:nvPr/>
        </p:nvGrpSpPr>
        <p:grpSpPr>
          <a:xfrm>
            <a:off x="9532892" y="2420888"/>
            <a:ext cx="1747684" cy="1963708"/>
            <a:chOff x="9532892" y="2420888"/>
            <a:chExt cx="1747684" cy="1963708"/>
          </a:xfrm>
        </p:grpSpPr>
        <p:pic>
          <p:nvPicPr>
            <p:cNvPr id="4" name="Picture 2" descr="Bild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532892" y="2924944"/>
              <a:ext cx="1459652" cy="145965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TekstSylinder 2"/>
            <p:cNvSpPr txBox="1"/>
            <p:nvPr/>
          </p:nvSpPr>
          <p:spPr>
            <a:xfrm>
              <a:off x="10200456" y="2420888"/>
              <a:ext cx="108012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nb-NO" sz="9600" dirty="0" smtClean="0">
                  <a:solidFill>
                    <a:srgbClr val="2CB5B5"/>
                  </a:solidFill>
                </a:rPr>
                <a:t>?</a:t>
              </a:r>
              <a:endParaRPr lang="nb-NO" sz="9600" dirty="0">
                <a:solidFill>
                  <a:srgbClr val="2CB5B5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4827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1" y="1628800"/>
            <a:ext cx="8438728" cy="40324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dirty="0" smtClean="0"/>
              <a:t>I denne presentasjonen snakker vi om </a:t>
            </a:r>
            <a:r>
              <a:rPr lang="nb-NO" sz="2400" b="1" dirty="0" err="1" smtClean="0"/>
              <a:t>systemstøtte</a:t>
            </a:r>
            <a:r>
              <a:rPr lang="nb-NO" sz="2400" b="1" dirty="0" smtClean="0"/>
              <a:t> til kliniske studier </a:t>
            </a:r>
            <a:r>
              <a:rPr lang="nb-NO" sz="2400" dirty="0" smtClean="0"/>
              <a:t>i </a:t>
            </a:r>
            <a:r>
              <a:rPr lang="nb-NO" sz="2400" dirty="0" smtClean="0"/>
              <a:t>Helseplattformen.</a:t>
            </a:r>
            <a:endParaRPr lang="nb-NO" sz="2400" dirty="0" smtClean="0"/>
          </a:p>
          <a:p>
            <a:pPr marL="0" indent="0">
              <a:buNone/>
            </a:pPr>
            <a:endParaRPr lang="nb-NO" sz="2400" dirty="0"/>
          </a:p>
          <a:p>
            <a:pPr marL="0" indent="0">
              <a:buNone/>
            </a:pPr>
            <a:r>
              <a:rPr lang="nb-NO" sz="2400" dirty="0" smtClean="0"/>
              <a:t>Vi snakker </a:t>
            </a:r>
            <a:r>
              <a:rPr lang="nb-NO" sz="2400" u="sng" dirty="0" smtClean="0"/>
              <a:t>ikke</a:t>
            </a:r>
            <a:r>
              <a:rPr lang="nb-NO" sz="2400" dirty="0" smtClean="0"/>
              <a:t> om annen funksjonalitet i Helseplattformen som også kan knyttes til forskning som rapporteringsdata på kvalitetsindikatorer eller å bruke data fra Helseplattformen til å generere nye </a:t>
            </a:r>
            <a:r>
              <a:rPr lang="nb-NO" sz="2400" dirty="0" smtClean="0"/>
              <a:t>forskningsprosjekter.</a:t>
            </a:r>
            <a:endParaRPr lang="nb-NO" sz="2400" dirty="0" smtClean="0"/>
          </a:p>
        </p:txBody>
      </p:sp>
      <p:grpSp>
        <p:nvGrpSpPr>
          <p:cNvPr id="3" name="Gruppe 2"/>
          <p:cNvGrpSpPr/>
          <p:nvPr/>
        </p:nvGrpSpPr>
        <p:grpSpPr>
          <a:xfrm>
            <a:off x="8616280" y="2132857"/>
            <a:ext cx="2520280" cy="2520280"/>
            <a:chOff x="8616280" y="2132857"/>
            <a:chExt cx="2520280" cy="2520280"/>
          </a:xfrm>
        </p:grpSpPr>
        <p:pic>
          <p:nvPicPr>
            <p:cNvPr id="4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6280" y="2132857"/>
              <a:ext cx="2520280" cy="2520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2678341417"/>
                </p:ext>
              </p:extLst>
            </p:nvPr>
          </p:nvGraphicFramePr>
          <p:xfrm>
            <a:off x="9123810" y="2779705"/>
            <a:ext cx="1478059" cy="8403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9834426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innhold 1">
            <a:extLst>
              <a:ext uri="{FF2B5EF4-FFF2-40B4-BE49-F238E27FC236}">
                <a16:creationId xmlns:a16="http://schemas.microsoft.com/office/drawing/2014/main" id="{206E035A-E457-DA4A-AA10-40E644610D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2776"/>
            <a:ext cx="10092781" cy="42484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400" b="1" dirty="0" smtClean="0"/>
              <a:t>Helseplattformen har funksjonalitet som støtter</a:t>
            </a:r>
          </a:p>
          <a:p>
            <a:pPr marL="0" indent="0">
              <a:buNone/>
            </a:pPr>
            <a:r>
              <a:rPr lang="nb-NO" sz="2400" dirty="0" smtClean="0"/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nb-NO" sz="2400" dirty="0"/>
              <a:t>A</a:t>
            </a:r>
            <a:r>
              <a:rPr lang="nb-NO" sz="2400" dirty="0" smtClean="0"/>
              <a:t>dministrasjon av alle kliniske studier</a:t>
            </a:r>
          </a:p>
          <a:p>
            <a:pPr lvl="1"/>
            <a:r>
              <a:rPr lang="nb-NO" sz="2400" dirty="0" err="1" smtClean="0"/>
              <a:t>Intervensjonstudier</a:t>
            </a:r>
            <a:endParaRPr lang="nb-NO" sz="2400" dirty="0" smtClean="0"/>
          </a:p>
          <a:p>
            <a:pPr lvl="1"/>
            <a:r>
              <a:rPr lang="nb-NO" sz="2400" dirty="0" smtClean="0"/>
              <a:t>Observasjonsstudier</a:t>
            </a:r>
          </a:p>
          <a:p>
            <a:pPr lvl="1"/>
            <a:r>
              <a:rPr lang="nb-NO" sz="2400" dirty="0" err="1" smtClean="0"/>
              <a:t>Forskningsbiobanker</a:t>
            </a:r>
            <a:endParaRPr lang="nb-NO" sz="2400" dirty="0" smtClean="0"/>
          </a:p>
          <a:p>
            <a:pPr marL="457200" indent="-457200">
              <a:buFont typeface="+mj-lt"/>
              <a:buAutoNum type="arabicPeriod"/>
            </a:pPr>
            <a:endParaRPr lang="nb-NO" sz="2400" dirty="0"/>
          </a:p>
          <a:p>
            <a:pPr marL="457200" indent="-457200">
              <a:buFont typeface="+mj-lt"/>
              <a:buAutoNum type="arabicPeriod"/>
            </a:pPr>
            <a:r>
              <a:rPr lang="nb-NO" sz="2400" dirty="0"/>
              <a:t>A</a:t>
            </a:r>
            <a:r>
              <a:rPr lang="nb-NO" sz="2400" dirty="0" smtClean="0"/>
              <a:t>rbeidet med pasienter som deltar i kliniske studier</a:t>
            </a:r>
          </a:p>
        </p:txBody>
      </p:sp>
      <p:grpSp>
        <p:nvGrpSpPr>
          <p:cNvPr id="3" name="Gruppe 2"/>
          <p:cNvGrpSpPr/>
          <p:nvPr/>
        </p:nvGrpSpPr>
        <p:grpSpPr>
          <a:xfrm>
            <a:off x="8616280" y="2132857"/>
            <a:ext cx="2520280" cy="2520280"/>
            <a:chOff x="8616280" y="2132857"/>
            <a:chExt cx="2520280" cy="2520280"/>
          </a:xfrm>
        </p:grpSpPr>
        <p:pic>
          <p:nvPicPr>
            <p:cNvPr id="4" name="Picture 2" descr="Bilde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6280" y="2132857"/>
              <a:ext cx="2520280" cy="25202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graphicFrame>
          <p:nvGraphicFramePr>
            <p:cNvPr id="5" name="Diagram 4"/>
            <p:cNvGraphicFramePr/>
            <p:nvPr>
              <p:extLst>
                <p:ext uri="{D42A27DB-BD31-4B8C-83A1-F6EECF244321}">
                  <p14:modId xmlns:p14="http://schemas.microsoft.com/office/powerpoint/2010/main" val="2678341417"/>
                </p:ext>
              </p:extLst>
            </p:nvPr>
          </p:nvGraphicFramePr>
          <p:xfrm>
            <a:off x="9123810" y="2779705"/>
            <a:ext cx="1478059" cy="840367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620781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P Infopakke Blue" id="{C5785D4F-E34D-3443-B210-FFBA47AD1FB5}" vid="{DC52AF06-1FD4-DF45-B629-0B46E17A888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8DC5E2D6AC280D44AEC3088CF33F574A" ma:contentTypeVersion="10" ma:contentTypeDescription="Opprett et nytt dokument." ma:contentTypeScope="" ma:versionID="a0609f53b9860b60fbed98472d5ae903">
  <xsd:schema xmlns:xsd="http://www.w3.org/2001/XMLSchema" xmlns:xs="http://www.w3.org/2001/XMLSchema" xmlns:p="http://schemas.microsoft.com/office/2006/metadata/properties" xmlns:ns1="http://schemas.microsoft.com/sharepoint/v3" xmlns:ns2="b603126b-9a6a-4a96-a155-86030506eeda" targetNamespace="http://schemas.microsoft.com/office/2006/metadata/properties" ma:root="true" ma:fieldsID="143ca3cb373fe752a255ef69deed0ca7" ns1:_="" ns2:_="">
    <xsd:import namespace="http://schemas.microsoft.com/sharepoint/v3"/>
    <xsd:import namespace="b603126b-9a6a-4a96-a155-86030506eeda"/>
    <xsd:element name="properties">
      <xsd:complexType>
        <xsd:sequence>
          <xsd:element name="documentManagement">
            <xsd:complexType>
              <xsd:all>
                <xsd:element ref="ns2:TaxKeywordTaxHTField" minOccurs="0"/>
                <xsd:element ref="ns2:TaxCatchAll" minOccurs="0"/>
                <xsd:element ref="ns2:TaxCatchAllLabel" minOccurs="0"/>
                <xsd:element ref="ns2:FNSPRollUpIngress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13" nillable="true" ma:displayName="Planlagt startdato" ma:description="Planlagt startdato er en områdekolonne som opprettes av publiseringsfunksjonen. Den brukes til å angi dato og klokkeslett for når denne siden vises for første gang for besøkende på området." ma:hidden="true" ma:internalName="PublishingStartDate">
      <xsd:simpleType>
        <xsd:restriction base="dms:Unknown"/>
      </xsd:simpleType>
    </xsd:element>
    <xsd:element name="PublishingExpirationDate" ma:index="14" nillable="true" ma:displayName="Planlagt utløpsdato" ma:description="Planlagt sluttdato er en områdekolonne som opprettes av publiseringsfunksjonen. Den brukes til å angi dato og klokkeslett for når denne siden ikke lenger vises for besøkende på området.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3126b-9a6a-4a96-a155-86030506eeda" elementFormDefault="qualified">
    <xsd:import namespace="http://schemas.microsoft.com/office/2006/documentManagement/types"/>
    <xsd:import namespace="http://schemas.microsoft.com/office/infopath/2007/PartnerControls"/>
    <xsd:element name="TaxKeywordTaxHTField" ma:index="8" nillable="true" ma:taxonomy="true" ma:internalName="TaxKeywordTaxHTField" ma:taxonomyFieldName="TaxKeyword" ma:displayName="Nøkkelord" ma:default="" ma:fieldId="{23f27201-bee3-471e-b2e7-b64fd8b7ca38}" ma:taxonomyMulti="true" ma:sspId="d0f0af97-1df2-4d6b-9e49-08feee2b9522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9" nillable="true" ma:displayName="Taxonomy Catch All Column" ma:description="" ma:hidden="true" ma:list="{6d5a0216-66ad-49a7-941c-e0f2b294da9b}" ma:internalName="TaxCatchAll" ma:showField="CatchAllData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0" nillable="true" ma:displayName="Taxonomy Catch All Column1" ma:description="" ma:hidden="true" ma:list="{6d5a0216-66ad-49a7-941c-e0f2b294da9b}" ma:internalName="TaxCatchAllLabel" ma:readOnly="true" ma:showField="CatchAllDataLabel" ma:web="b603126b-9a6a-4a96-a155-86030506eed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FNSPRollUpIngress" ma:index="12" nillable="true" ma:displayName="Utlistingsingress" ma:description="Teksten vises i oversikter og utlistinger" ma:internalName="FNSPRollUpIngress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index="4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03126b-9a6a-4a96-a155-86030506eeda"/>
    <TaxKeywordTaxHTField xmlns="b603126b-9a6a-4a96-a155-86030506eeda">
      <Terms xmlns="http://schemas.microsoft.com/office/infopath/2007/PartnerControls"/>
    </TaxKeywordTaxHTField>
    <FNSPRollUpIngress xmlns="b603126b-9a6a-4a96-a155-86030506eeda" xsi:nil="true"/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ct:contentTypeSchema xmlns:ct="http://schemas.microsoft.com/office/2006/metadata/contentType" xmlns:ma="http://schemas.microsoft.com/office/2006/metadata/properties/metaAttributes" ct:_="" ma:_="" ma:contentTypeName="HP Powerpointmal" ma:contentTypeID="0x0101005AB320DFA956044EB6C92C981D9868C100967F67C9C202F042A41B1225DB0A23AE00E58FAC8A12B48A41A09E0875D3157A82" ma:contentTypeVersion="10" ma:contentTypeDescription="Ny HP PowerPoint-mal, mai 2020" ma:contentTypeScope="" ma:versionID="14cf61db026e89ff54d808060f6eef5f">
  <xsd:schema xmlns:xsd="http://www.w3.org/2001/XMLSchema" xmlns:xs="http://www.w3.org/2001/XMLSchema" xmlns:p="http://schemas.microsoft.com/office/2006/metadata/properties" xmlns:ns2="a6ef3412-d541-4fd2-ac4e-5f144c52b56e" targetNamespace="http://schemas.microsoft.com/office/2006/metadata/properties" ma:root="true" ma:fieldsID="aea4146bfe56c6155878180c016a6a62" ns2:_="">
    <xsd:import namespace="a6ef3412-d541-4fd2-ac4e-5f144c52b56e"/>
    <xsd:element name="properties">
      <xsd:complexType>
        <xsd:sequence>
          <xsd:element name="documentManagement">
            <xsd:complexType>
              <xsd:all>
                <xsd:element ref="ns2:Prosjekt" minOccurs="0"/>
                <xsd:element ref="ns2:Delprosjekt" minOccurs="0"/>
                <xsd:element ref="ns2:Dokumentstatus" minOccurs="0"/>
                <xsd:element ref="ns2:p4c6da884860474cb19a57641ae17e17" minOccurs="0"/>
                <xsd:element ref="ns2:TaxCatchAll" minOccurs="0"/>
                <xsd:element ref="ns2:TaxCatchAllLabe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6ef3412-d541-4fd2-ac4e-5f144c52b56e" elementFormDefault="qualified">
    <xsd:import namespace="http://schemas.microsoft.com/office/2006/documentManagement/types"/>
    <xsd:import namespace="http://schemas.microsoft.com/office/infopath/2007/PartnerControls"/>
    <xsd:element name="Prosjekt" ma:index="8" nillable="true" ma:displayName="Prosjekt" ma:default="Applikasjoner" ma:description="Legg inn riktig prosjekt" ma:format="Dropdown" ma:internalName="Prosjekt">
      <xsd:simpleType>
        <xsd:union memberTypes="dms:Text">
          <xsd:simpleType>
            <xsd:restriction base="dms:Choice">
              <xsd:enumeration value="Applikasjoner"/>
              <xsd:enumeration value="Applikasjonsstøtte"/>
              <xsd:enumeration value="Informasjonsforvaltning"/>
              <xsd:enumeration value="Rapportering"/>
              <xsd:enumeration value="Opplæring"/>
              <xsd:enumeration value="Test og verifikasjon"/>
              <xsd:enumeration value="Utvikling og kravoppfølging"/>
              <xsd:enumeration value="Helseplattformen"/>
              <xsd:enumeration value="Test"/>
              <xsd:enumeration value="Gevinstrealisering HMN"/>
            </xsd:restriction>
          </xsd:simpleType>
        </xsd:union>
      </xsd:simpleType>
    </xsd:element>
    <xsd:element name="Delprosjekt" ma:index="9" nillable="true" ma:displayName="Delprosjekt" ma:default="N/A" ma:format="Dropdown" ma:internalName="Delprosjekt">
      <xsd:simpleType>
        <xsd:union memberTypes="dms:Text">
          <xsd:simpleType>
            <xsd:restriction base="dms:Choice">
              <xsd:enumeration value="N/A"/>
              <xsd:enumeration value="Inpatient"/>
              <xsd:enumeration value="Outpatient"/>
              <xsd:enumeration value="Administrative"/>
              <xsd:enumeration value="Felles"/>
              <xsd:enumeration value="HR"/>
              <xsd:enumeration value="Informasjonssikkerhet"/>
              <xsd:enumeration value="Kommunikasjon"/>
              <xsd:enumeration value="Kontraktsforvaltning"/>
              <xsd:enumeration value="Prosjektkontor"/>
              <xsd:enumeration value="Virksomhetsarkitektur"/>
            </xsd:restriction>
          </xsd:simpleType>
        </xsd:union>
      </xsd:simpleType>
    </xsd:element>
    <xsd:element name="Dokumentstatus" ma:index="10" nillable="true" ma:displayName="Dokumentstatus" ma:default="Under arbeid" ma:format="Dropdown" ma:internalName="Dokumentstatus">
      <xsd:simpleType>
        <xsd:restriction base="dms:Choice">
          <xsd:enumeration value="Kladd"/>
          <xsd:enumeration value="Under arbeid"/>
          <xsd:enumeration value="Til godkjenning"/>
          <xsd:enumeration value="Ferdig/Godkjent"/>
          <xsd:enumeration value="Utgått"/>
        </xsd:restriction>
      </xsd:simpleType>
    </xsd:element>
    <xsd:element name="p4c6da884860474cb19a57641ae17e17" ma:index="11" nillable="true" ma:taxonomy="true" ma:internalName="p4c6da884860474cb19a57641ae17e17" ma:taxonomyFieldName="Emneknagg" ma:displayName="Emneknagg" ma:readOnly="false" ma:default="" ma:fieldId="{94c6da88-4860-474c-b19a-57641ae17e17}" ma:taxonomyMulti="true" ma:sspId="7c5b94b3-4627-4b94-8e01-5c3f1d68846f" ma:termSetId="ea577303-0617-4978-ab8e-ce98b66d9d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2" nillable="true" ma:displayName="Taxonomy Catch All Column" ma:description="" ma:hidden="true" ma:list="{6c4aa343-4c03-4260-b72e-5515b5a3248e}" ma:internalName="TaxCatchAll" ma:showField="CatchAllData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3" nillable="true" ma:displayName="Taxonomy Catch All Column1" ma:description="" ma:hidden="true" ma:list="{6c4aa343-4c03-4260-b72e-5515b5a3248e}" ma:internalName="TaxCatchAllLabel" ma:readOnly="true" ma:showField="CatchAllDataLabel" ma:web="2d415689-2f3a-45fc-860f-03fc7aaa0eb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5.xml><?xml version="1.0" encoding="utf-8"?>
<?mso-contentType ?>
<SharedContentType xmlns="Microsoft.SharePoint.Taxonomy.ContentTypeSync" SourceId="7c5b94b3-4627-4b94-8e01-5c3f1d68846f" ContentTypeId="0x0101005AB320DFA956044EB6C92C981D9868C1" PreviousValue="false"/>
</file>

<file path=customXml/itemProps1.xml><?xml version="1.0" encoding="utf-8"?>
<ds:datastoreItem xmlns:ds="http://schemas.openxmlformats.org/officeDocument/2006/customXml" ds:itemID="{516C0A45-09AF-4B2B-A037-F2F9F4ABD8DF}"/>
</file>

<file path=customXml/itemProps2.xml><?xml version="1.0" encoding="utf-8"?>
<ds:datastoreItem xmlns:ds="http://schemas.openxmlformats.org/officeDocument/2006/customXml" ds:itemID="{86FA711F-697B-4308-8E66-8184D6E65663}"/>
</file>

<file path=customXml/itemProps3.xml><?xml version="1.0" encoding="utf-8"?>
<ds:datastoreItem xmlns:ds="http://schemas.openxmlformats.org/officeDocument/2006/customXml" ds:itemID="{810C7004-3340-4795-BC26-17FEC289EF3C}"/>
</file>

<file path=customXml/itemProps4.xml><?xml version="1.0" encoding="utf-8"?>
<ds:datastoreItem xmlns:ds="http://schemas.openxmlformats.org/officeDocument/2006/customXml" ds:itemID="{1306A1FD-3ECA-4E7F-8E70-468D5CEE52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6ef3412-d541-4fd2-ac4e-5f144c52b5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5.xml><?xml version="1.0" encoding="utf-8"?>
<ds:datastoreItem xmlns:ds="http://schemas.openxmlformats.org/officeDocument/2006/customXml" ds:itemID="{03DEEA86-E0A0-4642-AC23-C2A895F39029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HP Infopakke Mal 2306</Template>
  <TotalTime>195</TotalTime>
  <Words>815</Words>
  <Application>Microsoft Office PowerPoint</Application>
  <PresentationFormat>Widescreen</PresentationFormat>
  <Paragraphs>132</Paragraphs>
  <Slides>20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4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20</vt:i4>
      </vt:variant>
    </vt:vector>
  </HeadingPairs>
  <TitlesOfParts>
    <vt:vector size="25" baseType="lpstr">
      <vt:lpstr>Arial</vt:lpstr>
      <vt:lpstr>Calibri</vt:lpstr>
      <vt:lpstr>Calibri Light</vt:lpstr>
      <vt:lpstr>Courier New</vt:lpstr>
      <vt:lpstr>Office-tema</vt:lpstr>
      <vt:lpstr>Systemstøtte til administrasjon av klinisk forskning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  <vt:lpstr>PowerPoint-presentasjon</vt:lpstr>
    </vt:vector>
  </TitlesOfParts>
  <Company>Helse Midt-Norge IT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Strukturert journal</dc:title>
  <dc:creator>Basso, Trude</dc:creator>
  <cp:keywords>_£Bilde</cp:keywords>
  <cp:lastModifiedBy>Basso, Trude</cp:lastModifiedBy>
  <cp:revision>29</cp:revision>
  <dcterms:created xsi:type="dcterms:W3CDTF">2021-06-23T13:32:41Z</dcterms:created>
  <dcterms:modified xsi:type="dcterms:W3CDTF">2021-07-02T12:25:25Z</dcterms:modified>
  <cp:contentStatus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0x0101008DC5E2D6AC280D44AEC3088CF33F574A</vt:lpwstr>
  </property>
  <property fmtid="{D5CDD505-2E9C-101B-9397-08002B2CF9AE}" pid="3" name="GtProjectPhase">
    <vt:lpwstr/>
  </property>
  <property fmtid="{D5CDD505-2E9C-101B-9397-08002B2CF9AE}" pid="4" name="j25543a5815d485da9a5e0773ad762e9">
    <vt:lpwstr/>
  </property>
  <property fmtid="{D5CDD505-2E9C-101B-9397-08002B2CF9AE}" pid="5" name="TaxCatchAll">
    <vt:lpwstr>116;#Programkontor|eceaf68d-69f1-4ae9-9590-035e77d0c91b</vt:lpwstr>
  </property>
  <property fmtid="{D5CDD505-2E9C-101B-9397-08002B2CF9AE}" pid="6" name="Pilottester">
    <vt:lpwstr/>
  </property>
  <property fmtid="{D5CDD505-2E9C-101B-9397-08002B2CF9AE}" pid="7" name="Kategori">
    <vt:lpwstr>116;#Programkontor|eceaf68d-69f1-4ae9-9590-035e77d0c91b</vt:lpwstr>
  </property>
  <property fmtid="{D5CDD505-2E9C-101B-9397-08002B2CF9AE}" pid="8" name="Emneknagg">
    <vt:lpwstr/>
  </property>
</Properties>
</file>