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292" r:id="rId7"/>
    <p:sldId id="330" r:id="rId8"/>
    <p:sldId id="344" r:id="rId9"/>
    <p:sldId id="331" r:id="rId10"/>
    <p:sldId id="324" r:id="rId11"/>
    <p:sldId id="332" r:id="rId12"/>
    <p:sldId id="333" r:id="rId13"/>
    <p:sldId id="341" r:id="rId14"/>
    <p:sldId id="334" r:id="rId15"/>
    <p:sldId id="335" r:id="rId16"/>
    <p:sldId id="336" r:id="rId17"/>
    <p:sldId id="337" r:id="rId18"/>
    <p:sldId id="338" r:id="rId19"/>
    <p:sldId id="343" r:id="rId20"/>
    <p:sldId id="348" r:id="rId21"/>
    <p:sldId id="349" r:id="rId22"/>
    <p:sldId id="345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A8ECEA"/>
    <a:srgbClr val="5599EE"/>
    <a:srgbClr val="B8EFEE"/>
    <a:srgbClr val="2A307D"/>
    <a:srgbClr val="208482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4" autoAdjust="0"/>
    <p:restoredTop sz="96327" autoAdjust="0"/>
  </p:normalViewPr>
  <p:slideViewPr>
    <p:cSldViewPr showGuides="1">
      <p:cViewPr varScale="1">
        <p:scale>
          <a:sx n="104" d="100"/>
          <a:sy n="104" d="100"/>
        </p:scale>
        <p:origin x="14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7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59663-899E-47B4-9D02-A8FEEAC2D4E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63A3D65-E1A2-4E1E-B2AF-7943A4343C43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EA7F077D-B52E-4883-91AC-12BD1F9505A1}" type="parTrans" cxnId="{AB4D205C-8026-465D-959A-2020FD4DDA4D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D9F4F710-B3FF-47C8-B725-2E46D0367211}" type="sibTrans" cxnId="{AB4D205C-8026-465D-959A-2020FD4DDA4D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0756B797-333B-4C15-A28D-CA078577A1A1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9CE59AE1-A231-4181-8A72-A29242326957}" type="parTrans" cxnId="{F33AEEEE-B59A-4788-94EA-384508F9D34C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77C55C14-3217-405D-8D25-F53F02962CB2}" type="sibTrans" cxnId="{F33AEEEE-B59A-4788-94EA-384508F9D34C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34BF5C3A-DA33-49E7-9BD0-B99B50F678BF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7312FA95-18D4-4D0B-9A6F-470364E63368}" type="parTrans" cxnId="{195D89D1-9975-4318-AC1F-19A8D16FF60C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48068528-662E-4DAD-8E24-C8A42AC51F91}" type="sibTrans" cxnId="{195D89D1-9975-4318-AC1F-19A8D16FF60C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F2E553D2-D436-462B-A4AF-D8AFC5CD3B31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175CE81-0A3F-46C6-80C6-2C660904C4DC}" type="parTrans" cxnId="{5AEB2982-7FB3-4FA1-9D18-870723BAD377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0F8A301A-8A12-45A8-9546-11CA955F3813}" type="sibTrans" cxnId="{5AEB2982-7FB3-4FA1-9D18-870723BAD377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665470AC-F1E7-42AC-AB29-66D842D0EE52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5AAE779-6F2B-408A-BE2A-EB2EC2C99588}" type="parTrans" cxnId="{C7BAA049-C839-44BB-A1E9-B6B796C81884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306F7ACA-28C6-4CC0-950C-0C64CACD43F7}" type="sibTrans" cxnId="{C7BAA049-C839-44BB-A1E9-B6B796C81884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7707D4C-C640-4648-8278-80E17CC28793}" type="pres">
      <dgm:prSet presAssocID="{85159663-899E-47B4-9D02-A8FEEAC2D4E7}" presName="linearFlow" presStyleCnt="0">
        <dgm:presLayoutVars>
          <dgm:resizeHandles val="exact"/>
        </dgm:presLayoutVars>
      </dgm:prSet>
      <dgm:spPr/>
    </dgm:pt>
    <dgm:pt modelId="{F03CBCAB-F00E-41A4-A569-3AF1A667D1C4}" type="pres">
      <dgm:prSet presAssocID="{263A3D65-E1A2-4E1E-B2AF-7943A4343C4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CA59728-75D6-41BC-BA3B-F0FA7749EFC3}" type="pres">
      <dgm:prSet presAssocID="{D9F4F710-B3FF-47C8-B725-2E46D0367211}" presName="sibTrans" presStyleLbl="sibTrans2D1" presStyleIdx="0" presStyleCnt="4"/>
      <dgm:spPr/>
      <dgm:t>
        <a:bodyPr/>
        <a:lstStyle/>
        <a:p>
          <a:endParaRPr lang="nb-NO"/>
        </a:p>
      </dgm:t>
    </dgm:pt>
    <dgm:pt modelId="{8B074CCA-5B03-4601-9C89-FD780C6EBD44}" type="pres">
      <dgm:prSet presAssocID="{D9F4F710-B3FF-47C8-B725-2E46D0367211}" presName="connectorText" presStyleLbl="sibTrans2D1" presStyleIdx="0" presStyleCnt="4"/>
      <dgm:spPr/>
      <dgm:t>
        <a:bodyPr/>
        <a:lstStyle/>
        <a:p>
          <a:endParaRPr lang="nb-NO"/>
        </a:p>
      </dgm:t>
    </dgm:pt>
    <dgm:pt modelId="{AABAFCA8-8C2D-4F3D-9AF7-EF53F63FACB2}" type="pres">
      <dgm:prSet presAssocID="{0756B797-333B-4C15-A28D-CA078577A1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9822C17-3622-4E13-9309-985B698A8C67}" type="pres">
      <dgm:prSet presAssocID="{77C55C14-3217-405D-8D25-F53F02962CB2}" presName="sibTrans" presStyleLbl="sibTrans2D1" presStyleIdx="1" presStyleCnt="4"/>
      <dgm:spPr/>
      <dgm:t>
        <a:bodyPr/>
        <a:lstStyle/>
        <a:p>
          <a:endParaRPr lang="nb-NO"/>
        </a:p>
      </dgm:t>
    </dgm:pt>
    <dgm:pt modelId="{FD389CCD-50A2-4C71-B869-602EA87665A2}" type="pres">
      <dgm:prSet presAssocID="{77C55C14-3217-405D-8D25-F53F02962CB2}" presName="connectorText" presStyleLbl="sibTrans2D1" presStyleIdx="1" presStyleCnt="4"/>
      <dgm:spPr/>
      <dgm:t>
        <a:bodyPr/>
        <a:lstStyle/>
        <a:p>
          <a:endParaRPr lang="nb-NO"/>
        </a:p>
      </dgm:t>
    </dgm:pt>
    <dgm:pt modelId="{D81CC778-9AD1-4EE6-8199-23F01A36EA95}" type="pres">
      <dgm:prSet presAssocID="{34BF5C3A-DA33-49E7-9BD0-B99B50F678B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996DE-A8E4-4A59-8AA6-DD040EC64327}" type="pres">
      <dgm:prSet presAssocID="{48068528-662E-4DAD-8E24-C8A42AC51F91}" presName="sibTrans" presStyleLbl="sibTrans2D1" presStyleIdx="2" presStyleCnt="4"/>
      <dgm:spPr/>
      <dgm:t>
        <a:bodyPr/>
        <a:lstStyle/>
        <a:p>
          <a:endParaRPr lang="nb-NO"/>
        </a:p>
      </dgm:t>
    </dgm:pt>
    <dgm:pt modelId="{D2A15885-A244-4415-B891-F216147F1851}" type="pres">
      <dgm:prSet presAssocID="{48068528-662E-4DAD-8E24-C8A42AC51F91}" presName="connectorText" presStyleLbl="sibTrans2D1" presStyleIdx="2" presStyleCnt="4"/>
      <dgm:spPr/>
      <dgm:t>
        <a:bodyPr/>
        <a:lstStyle/>
        <a:p>
          <a:endParaRPr lang="nb-NO"/>
        </a:p>
      </dgm:t>
    </dgm:pt>
    <dgm:pt modelId="{5D3C1A84-5A7E-4BB6-B440-5BB57760FBAB}" type="pres">
      <dgm:prSet presAssocID="{F2E553D2-D436-462B-A4AF-D8AFC5CD3B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067D51E-A412-4F1B-B9DB-B7B55ED82489}" type="pres">
      <dgm:prSet presAssocID="{0F8A301A-8A12-45A8-9546-11CA955F3813}" presName="sibTrans" presStyleLbl="sibTrans2D1" presStyleIdx="3" presStyleCnt="4"/>
      <dgm:spPr/>
      <dgm:t>
        <a:bodyPr/>
        <a:lstStyle/>
        <a:p>
          <a:endParaRPr lang="nb-NO"/>
        </a:p>
      </dgm:t>
    </dgm:pt>
    <dgm:pt modelId="{6CDDB2C7-3DBC-4B4C-A4B8-F93767AFC50E}" type="pres">
      <dgm:prSet presAssocID="{0F8A301A-8A12-45A8-9546-11CA955F3813}" presName="connectorText" presStyleLbl="sibTrans2D1" presStyleIdx="3" presStyleCnt="4"/>
      <dgm:spPr/>
      <dgm:t>
        <a:bodyPr/>
        <a:lstStyle/>
        <a:p>
          <a:endParaRPr lang="nb-NO"/>
        </a:p>
      </dgm:t>
    </dgm:pt>
    <dgm:pt modelId="{799CAA55-E08E-41D1-8095-760CDD17EF6E}" type="pres">
      <dgm:prSet presAssocID="{665470AC-F1E7-42AC-AB29-66D842D0EE5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AB4D205C-8026-465D-959A-2020FD4DDA4D}" srcId="{85159663-899E-47B4-9D02-A8FEEAC2D4E7}" destId="{263A3D65-E1A2-4E1E-B2AF-7943A4343C43}" srcOrd="0" destOrd="0" parTransId="{EA7F077D-B52E-4883-91AC-12BD1F9505A1}" sibTransId="{D9F4F710-B3FF-47C8-B725-2E46D0367211}"/>
    <dgm:cxn modelId="{53D6194D-795A-4A20-AB04-064798D94DD2}" type="presOf" srcId="{F2E553D2-D436-462B-A4AF-D8AFC5CD3B31}" destId="{5D3C1A84-5A7E-4BB6-B440-5BB57760FBAB}" srcOrd="0" destOrd="0" presId="urn:microsoft.com/office/officeart/2005/8/layout/process2"/>
    <dgm:cxn modelId="{8C6E7A72-6E04-4D24-9F31-58CCEE0BE905}" type="presOf" srcId="{263A3D65-E1A2-4E1E-B2AF-7943A4343C43}" destId="{F03CBCAB-F00E-41A4-A569-3AF1A667D1C4}" srcOrd="0" destOrd="0" presId="urn:microsoft.com/office/officeart/2005/8/layout/process2"/>
    <dgm:cxn modelId="{5AEB2982-7FB3-4FA1-9D18-870723BAD377}" srcId="{85159663-899E-47B4-9D02-A8FEEAC2D4E7}" destId="{F2E553D2-D436-462B-A4AF-D8AFC5CD3B31}" srcOrd="3" destOrd="0" parTransId="{C175CE81-0A3F-46C6-80C6-2C660904C4DC}" sibTransId="{0F8A301A-8A12-45A8-9546-11CA955F3813}"/>
    <dgm:cxn modelId="{90AAB218-701A-4E13-A36B-6BE4180F6BAA}" type="presOf" srcId="{0F8A301A-8A12-45A8-9546-11CA955F3813}" destId="{6CDDB2C7-3DBC-4B4C-A4B8-F93767AFC50E}" srcOrd="1" destOrd="0" presId="urn:microsoft.com/office/officeart/2005/8/layout/process2"/>
    <dgm:cxn modelId="{081AF7A7-8E9A-4976-8AFE-8116803FB838}" type="presOf" srcId="{D9F4F710-B3FF-47C8-B725-2E46D0367211}" destId="{8CA59728-75D6-41BC-BA3B-F0FA7749EFC3}" srcOrd="0" destOrd="0" presId="urn:microsoft.com/office/officeart/2005/8/layout/process2"/>
    <dgm:cxn modelId="{195D89D1-9975-4318-AC1F-19A8D16FF60C}" srcId="{85159663-899E-47B4-9D02-A8FEEAC2D4E7}" destId="{34BF5C3A-DA33-49E7-9BD0-B99B50F678BF}" srcOrd="2" destOrd="0" parTransId="{7312FA95-18D4-4D0B-9A6F-470364E63368}" sibTransId="{48068528-662E-4DAD-8E24-C8A42AC51F91}"/>
    <dgm:cxn modelId="{BD29C5AD-4CD6-478B-B990-FF9EFA25AF1F}" type="presOf" srcId="{77C55C14-3217-405D-8D25-F53F02962CB2}" destId="{F9822C17-3622-4E13-9309-985B698A8C67}" srcOrd="0" destOrd="0" presId="urn:microsoft.com/office/officeart/2005/8/layout/process2"/>
    <dgm:cxn modelId="{C7BAA049-C839-44BB-A1E9-B6B796C81884}" srcId="{85159663-899E-47B4-9D02-A8FEEAC2D4E7}" destId="{665470AC-F1E7-42AC-AB29-66D842D0EE52}" srcOrd="4" destOrd="0" parTransId="{C5AAE779-6F2B-408A-BE2A-EB2EC2C99588}" sibTransId="{306F7ACA-28C6-4CC0-950C-0C64CACD43F7}"/>
    <dgm:cxn modelId="{A2F7BE43-2888-4584-97F8-2D9D478E4F47}" type="presOf" srcId="{D9F4F710-B3FF-47C8-B725-2E46D0367211}" destId="{8B074CCA-5B03-4601-9C89-FD780C6EBD44}" srcOrd="1" destOrd="0" presId="urn:microsoft.com/office/officeart/2005/8/layout/process2"/>
    <dgm:cxn modelId="{379EEDE0-A850-483A-B549-E56A471904A4}" type="presOf" srcId="{34BF5C3A-DA33-49E7-9BD0-B99B50F678BF}" destId="{D81CC778-9AD1-4EE6-8199-23F01A36EA95}" srcOrd="0" destOrd="0" presId="urn:microsoft.com/office/officeart/2005/8/layout/process2"/>
    <dgm:cxn modelId="{F33AEEEE-B59A-4788-94EA-384508F9D34C}" srcId="{85159663-899E-47B4-9D02-A8FEEAC2D4E7}" destId="{0756B797-333B-4C15-A28D-CA078577A1A1}" srcOrd="1" destOrd="0" parTransId="{9CE59AE1-A231-4181-8A72-A29242326957}" sibTransId="{77C55C14-3217-405D-8D25-F53F02962CB2}"/>
    <dgm:cxn modelId="{48A0EDE1-4C99-4453-9249-D4E0935F7FCD}" type="presOf" srcId="{48068528-662E-4DAD-8E24-C8A42AC51F91}" destId="{AA6996DE-A8E4-4A59-8AA6-DD040EC64327}" srcOrd="0" destOrd="0" presId="urn:microsoft.com/office/officeart/2005/8/layout/process2"/>
    <dgm:cxn modelId="{523ABE92-1FDA-4E05-AA48-2D59F4CF245D}" type="presOf" srcId="{77C55C14-3217-405D-8D25-F53F02962CB2}" destId="{FD389CCD-50A2-4C71-B869-602EA87665A2}" srcOrd="1" destOrd="0" presId="urn:microsoft.com/office/officeart/2005/8/layout/process2"/>
    <dgm:cxn modelId="{A8FF72EF-C707-49E9-9B70-D75F17AA4E35}" type="presOf" srcId="{0F8A301A-8A12-45A8-9546-11CA955F3813}" destId="{1067D51E-A412-4F1B-B9DB-B7B55ED82489}" srcOrd="0" destOrd="0" presId="urn:microsoft.com/office/officeart/2005/8/layout/process2"/>
    <dgm:cxn modelId="{00939989-BEEB-42EA-8D49-A7BF09006F29}" type="presOf" srcId="{48068528-662E-4DAD-8E24-C8A42AC51F91}" destId="{D2A15885-A244-4415-B891-F216147F1851}" srcOrd="1" destOrd="0" presId="urn:microsoft.com/office/officeart/2005/8/layout/process2"/>
    <dgm:cxn modelId="{B11AB8FB-6A5B-4708-ACED-338A9350A778}" type="presOf" srcId="{0756B797-333B-4C15-A28D-CA078577A1A1}" destId="{AABAFCA8-8C2D-4F3D-9AF7-EF53F63FACB2}" srcOrd="0" destOrd="0" presId="urn:microsoft.com/office/officeart/2005/8/layout/process2"/>
    <dgm:cxn modelId="{D7FCB92A-82E6-4AA9-9BF9-87E9E998A1DF}" type="presOf" srcId="{85159663-899E-47B4-9D02-A8FEEAC2D4E7}" destId="{C7707D4C-C640-4648-8278-80E17CC28793}" srcOrd="0" destOrd="0" presId="urn:microsoft.com/office/officeart/2005/8/layout/process2"/>
    <dgm:cxn modelId="{A25586E7-3892-4D5C-BF49-298D6EB09050}" type="presOf" srcId="{665470AC-F1E7-42AC-AB29-66D842D0EE52}" destId="{799CAA55-E08E-41D1-8095-760CDD17EF6E}" srcOrd="0" destOrd="0" presId="urn:microsoft.com/office/officeart/2005/8/layout/process2"/>
    <dgm:cxn modelId="{17FE6B63-767E-46E5-8E1E-A9B546825963}" type="presParOf" srcId="{C7707D4C-C640-4648-8278-80E17CC28793}" destId="{F03CBCAB-F00E-41A4-A569-3AF1A667D1C4}" srcOrd="0" destOrd="0" presId="urn:microsoft.com/office/officeart/2005/8/layout/process2"/>
    <dgm:cxn modelId="{588DCDEA-C47E-4F4E-BCCD-4EB0C21ADDF5}" type="presParOf" srcId="{C7707D4C-C640-4648-8278-80E17CC28793}" destId="{8CA59728-75D6-41BC-BA3B-F0FA7749EFC3}" srcOrd="1" destOrd="0" presId="urn:microsoft.com/office/officeart/2005/8/layout/process2"/>
    <dgm:cxn modelId="{1FA9FA53-FE6F-46C4-829C-7D09A1B12600}" type="presParOf" srcId="{8CA59728-75D6-41BC-BA3B-F0FA7749EFC3}" destId="{8B074CCA-5B03-4601-9C89-FD780C6EBD44}" srcOrd="0" destOrd="0" presId="urn:microsoft.com/office/officeart/2005/8/layout/process2"/>
    <dgm:cxn modelId="{580552E2-9946-48F5-8D39-1E88020EC173}" type="presParOf" srcId="{C7707D4C-C640-4648-8278-80E17CC28793}" destId="{AABAFCA8-8C2D-4F3D-9AF7-EF53F63FACB2}" srcOrd="2" destOrd="0" presId="urn:microsoft.com/office/officeart/2005/8/layout/process2"/>
    <dgm:cxn modelId="{227A2484-AA30-4D42-8000-543D12B9776B}" type="presParOf" srcId="{C7707D4C-C640-4648-8278-80E17CC28793}" destId="{F9822C17-3622-4E13-9309-985B698A8C67}" srcOrd="3" destOrd="0" presId="urn:microsoft.com/office/officeart/2005/8/layout/process2"/>
    <dgm:cxn modelId="{4A26BFAB-79A1-4AF2-9DAE-D48B826CD985}" type="presParOf" srcId="{F9822C17-3622-4E13-9309-985B698A8C67}" destId="{FD389CCD-50A2-4C71-B869-602EA87665A2}" srcOrd="0" destOrd="0" presId="urn:microsoft.com/office/officeart/2005/8/layout/process2"/>
    <dgm:cxn modelId="{06572951-AF53-434F-983E-8C5100B80DC2}" type="presParOf" srcId="{C7707D4C-C640-4648-8278-80E17CC28793}" destId="{D81CC778-9AD1-4EE6-8199-23F01A36EA95}" srcOrd="4" destOrd="0" presId="urn:microsoft.com/office/officeart/2005/8/layout/process2"/>
    <dgm:cxn modelId="{D7D473D5-2E58-49F8-9C14-02E0853F3257}" type="presParOf" srcId="{C7707D4C-C640-4648-8278-80E17CC28793}" destId="{AA6996DE-A8E4-4A59-8AA6-DD040EC64327}" srcOrd="5" destOrd="0" presId="urn:microsoft.com/office/officeart/2005/8/layout/process2"/>
    <dgm:cxn modelId="{7CEAE05C-317A-4C7F-92C6-D762BBF973F1}" type="presParOf" srcId="{AA6996DE-A8E4-4A59-8AA6-DD040EC64327}" destId="{D2A15885-A244-4415-B891-F216147F1851}" srcOrd="0" destOrd="0" presId="urn:microsoft.com/office/officeart/2005/8/layout/process2"/>
    <dgm:cxn modelId="{90ABA215-B29A-4B79-B54A-B81AE8CD72C8}" type="presParOf" srcId="{C7707D4C-C640-4648-8278-80E17CC28793}" destId="{5D3C1A84-5A7E-4BB6-B440-5BB57760FBAB}" srcOrd="6" destOrd="0" presId="urn:microsoft.com/office/officeart/2005/8/layout/process2"/>
    <dgm:cxn modelId="{B143348D-F3B2-4041-83E4-BA03657A43DB}" type="presParOf" srcId="{C7707D4C-C640-4648-8278-80E17CC28793}" destId="{1067D51E-A412-4F1B-B9DB-B7B55ED82489}" srcOrd="7" destOrd="0" presId="urn:microsoft.com/office/officeart/2005/8/layout/process2"/>
    <dgm:cxn modelId="{F0A6CA35-DC90-4896-95F9-C4C56ABA9461}" type="presParOf" srcId="{1067D51E-A412-4F1B-B9DB-B7B55ED82489}" destId="{6CDDB2C7-3DBC-4B4C-A4B8-F93767AFC50E}" srcOrd="0" destOrd="0" presId="urn:microsoft.com/office/officeart/2005/8/layout/process2"/>
    <dgm:cxn modelId="{CC75B941-1D1A-4AAD-AC42-7750DE14EF79}" type="presParOf" srcId="{C7707D4C-C640-4648-8278-80E17CC28793}" destId="{799CAA55-E08E-41D1-8095-760CDD17EF6E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D15BFF-A313-463C-8163-20BDA802D70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97F4BC0-839B-41E1-8BE0-AD84DD0256D9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uker etter operasjon</a:t>
          </a:r>
          <a:endParaRPr lang="nb-NO" sz="1600" dirty="0"/>
        </a:p>
      </dgm:t>
    </dgm:pt>
    <dgm:pt modelId="{0A264C87-02CA-4FE9-ADAE-9C235442EE28}" type="parTrans" cxnId="{DD1B5D67-BE5A-4CEA-9DA1-604EC009387A}">
      <dgm:prSet/>
      <dgm:spPr/>
      <dgm:t>
        <a:bodyPr/>
        <a:lstStyle/>
        <a:p>
          <a:endParaRPr lang="nb-NO"/>
        </a:p>
      </dgm:t>
    </dgm:pt>
    <dgm:pt modelId="{C4350B92-272E-4B07-B415-976CC7E00940}" type="sibTrans" cxnId="{DD1B5D67-BE5A-4CEA-9DA1-604EC009387A}">
      <dgm:prSet/>
      <dgm:spPr/>
      <dgm:t>
        <a:bodyPr/>
        <a:lstStyle/>
        <a:p>
          <a:endParaRPr lang="nb-NO"/>
        </a:p>
      </dgm:t>
    </dgm:pt>
    <dgm:pt modelId="{AF02EDB5-42BB-40E6-8346-16E8921C246E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2 </a:t>
          </a:r>
          <a:r>
            <a:rPr lang="nb-NO" sz="1600" dirty="0" err="1" smtClean="0"/>
            <a:t>mnd</a:t>
          </a:r>
          <a:r>
            <a:rPr lang="nb-NO" sz="1600" dirty="0" smtClean="0"/>
            <a:t> etter operasjon</a:t>
          </a:r>
          <a:endParaRPr lang="nb-NO" sz="1600" dirty="0"/>
        </a:p>
      </dgm:t>
    </dgm:pt>
    <dgm:pt modelId="{5EF3EF08-DB9F-49A5-96E1-60BE32E66A82}" type="parTrans" cxnId="{78DD22D2-3060-4DE3-B2B9-08618AD15784}">
      <dgm:prSet/>
      <dgm:spPr/>
      <dgm:t>
        <a:bodyPr/>
        <a:lstStyle/>
        <a:p>
          <a:endParaRPr lang="nb-NO"/>
        </a:p>
      </dgm:t>
    </dgm:pt>
    <dgm:pt modelId="{DC940706-106C-4AD7-A4F9-8CE703941B85}" type="sibTrans" cxnId="{78DD22D2-3060-4DE3-B2B9-08618AD15784}">
      <dgm:prSet/>
      <dgm:spPr/>
      <dgm:t>
        <a:bodyPr/>
        <a:lstStyle/>
        <a:p>
          <a:endParaRPr lang="nb-NO"/>
        </a:p>
      </dgm:t>
    </dgm:pt>
    <dgm:pt modelId="{E8123C31-5F30-46A0-A752-75F4B83C1A91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</a:t>
          </a:r>
          <a:r>
            <a:rPr lang="nb-NO" sz="1600" dirty="0" err="1" smtClean="0"/>
            <a:t>mnd</a:t>
          </a:r>
          <a:r>
            <a:rPr lang="nb-NO" sz="1600" dirty="0" smtClean="0"/>
            <a:t> etter operasjon</a:t>
          </a:r>
          <a:endParaRPr lang="nb-NO" sz="1600" dirty="0"/>
        </a:p>
      </dgm:t>
    </dgm:pt>
    <dgm:pt modelId="{5BD3A6FD-2AD6-41D8-82C1-8E0D2062D46B}" type="parTrans" cxnId="{D7630676-F51E-484D-BCB3-2978D836FAB9}">
      <dgm:prSet/>
      <dgm:spPr/>
      <dgm:t>
        <a:bodyPr/>
        <a:lstStyle/>
        <a:p>
          <a:endParaRPr lang="nb-NO"/>
        </a:p>
      </dgm:t>
    </dgm:pt>
    <dgm:pt modelId="{008B84BE-FA09-4368-839C-B678AFA88DD5}" type="sibTrans" cxnId="{D7630676-F51E-484D-BCB3-2978D836FAB9}">
      <dgm:prSet/>
      <dgm:spPr/>
      <dgm:t>
        <a:bodyPr/>
        <a:lstStyle/>
        <a:p>
          <a:endParaRPr lang="nb-NO"/>
        </a:p>
      </dgm:t>
    </dgm:pt>
    <dgm:pt modelId="{360A4E52-E7C6-475E-9B5F-72DDAAD2B04B}" type="pres">
      <dgm:prSet presAssocID="{3BD15BFF-A313-463C-8163-20BDA802D70E}" presName="Name0" presStyleCnt="0">
        <dgm:presLayoutVars>
          <dgm:dir/>
          <dgm:animLvl val="lvl"/>
          <dgm:resizeHandles val="exact"/>
        </dgm:presLayoutVars>
      </dgm:prSet>
      <dgm:spPr/>
    </dgm:pt>
    <dgm:pt modelId="{3FCF4DE8-B6FD-43C5-B890-9A64B471E7F3}" type="pres">
      <dgm:prSet presAssocID="{297F4BC0-839B-41E1-8BE0-AD84DD0256D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4B000CF-35F3-4C08-98A7-245A6F0776E5}" type="pres">
      <dgm:prSet presAssocID="{C4350B92-272E-4B07-B415-976CC7E00940}" presName="parTxOnlySpace" presStyleCnt="0"/>
      <dgm:spPr/>
    </dgm:pt>
    <dgm:pt modelId="{A67B3127-BBAC-44BF-A123-D3A814567991}" type="pres">
      <dgm:prSet presAssocID="{AF02EDB5-42BB-40E6-8346-16E8921C246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1AC3F4E-2651-4977-91E3-5714D045F916}" type="pres">
      <dgm:prSet presAssocID="{DC940706-106C-4AD7-A4F9-8CE703941B85}" presName="parTxOnlySpace" presStyleCnt="0"/>
      <dgm:spPr/>
    </dgm:pt>
    <dgm:pt modelId="{20426095-F608-4365-A29D-2D764CE233B1}" type="pres">
      <dgm:prSet presAssocID="{E8123C31-5F30-46A0-A752-75F4B83C1A91}" presName="parTxOnly" presStyleLbl="node1" presStyleIdx="2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DD1B5D67-BE5A-4CEA-9DA1-604EC009387A}" srcId="{3BD15BFF-A313-463C-8163-20BDA802D70E}" destId="{297F4BC0-839B-41E1-8BE0-AD84DD0256D9}" srcOrd="0" destOrd="0" parTransId="{0A264C87-02CA-4FE9-ADAE-9C235442EE28}" sibTransId="{C4350B92-272E-4B07-B415-976CC7E00940}"/>
    <dgm:cxn modelId="{CBF0A828-432F-4701-A68C-0468232F55A2}" type="presOf" srcId="{E8123C31-5F30-46A0-A752-75F4B83C1A91}" destId="{20426095-F608-4365-A29D-2D764CE233B1}" srcOrd="0" destOrd="0" presId="urn:microsoft.com/office/officeart/2005/8/layout/chevron1"/>
    <dgm:cxn modelId="{14EF8F5F-A5BC-499B-9A68-3BFD1C295A86}" type="presOf" srcId="{AF02EDB5-42BB-40E6-8346-16E8921C246E}" destId="{A67B3127-BBAC-44BF-A123-D3A814567991}" srcOrd="0" destOrd="0" presId="urn:microsoft.com/office/officeart/2005/8/layout/chevron1"/>
    <dgm:cxn modelId="{3E5B35F5-65C8-4A37-97B5-86A4B4254894}" type="presOf" srcId="{297F4BC0-839B-41E1-8BE0-AD84DD0256D9}" destId="{3FCF4DE8-B6FD-43C5-B890-9A64B471E7F3}" srcOrd="0" destOrd="0" presId="urn:microsoft.com/office/officeart/2005/8/layout/chevron1"/>
    <dgm:cxn modelId="{D7630676-F51E-484D-BCB3-2978D836FAB9}" srcId="{3BD15BFF-A313-463C-8163-20BDA802D70E}" destId="{E8123C31-5F30-46A0-A752-75F4B83C1A91}" srcOrd="2" destOrd="0" parTransId="{5BD3A6FD-2AD6-41D8-82C1-8E0D2062D46B}" sibTransId="{008B84BE-FA09-4368-839C-B678AFA88DD5}"/>
    <dgm:cxn modelId="{78DD22D2-3060-4DE3-B2B9-08618AD15784}" srcId="{3BD15BFF-A313-463C-8163-20BDA802D70E}" destId="{AF02EDB5-42BB-40E6-8346-16E8921C246E}" srcOrd="1" destOrd="0" parTransId="{5EF3EF08-DB9F-49A5-96E1-60BE32E66A82}" sibTransId="{DC940706-106C-4AD7-A4F9-8CE703941B85}"/>
    <dgm:cxn modelId="{1C08E9AC-8C78-43ED-B171-BD3E7684361F}" type="presOf" srcId="{3BD15BFF-A313-463C-8163-20BDA802D70E}" destId="{360A4E52-E7C6-475E-9B5F-72DDAAD2B04B}" srcOrd="0" destOrd="0" presId="urn:microsoft.com/office/officeart/2005/8/layout/chevron1"/>
    <dgm:cxn modelId="{E5188555-E794-441D-9C97-285A77E30AD0}" type="presParOf" srcId="{360A4E52-E7C6-475E-9B5F-72DDAAD2B04B}" destId="{3FCF4DE8-B6FD-43C5-B890-9A64B471E7F3}" srcOrd="0" destOrd="0" presId="urn:microsoft.com/office/officeart/2005/8/layout/chevron1"/>
    <dgm:cxn modelId="{F39AA756-2DEA-4EDB-94A5-A5D27201797B}" type="presParOf" srcId="{360A4E52-E7C6-475E-9B5F-72DDAAD2B04B}" destId="{14B000CF-35F3-4C08-98A7-245A6F0776E5}" srcOrd="1" destOrd="0" presId="urn:microsoft.com/office/officeart/2005/8/layout/chevron1"/>
    <dgm:cxn modelId="{8D6C7491-0158-4F4E-B75A-9C02B3CD058F}" type="presParOf" srcId="{360A4E52-E7C6-475E-9B5F-72DDAAD2B04B}" destId="{A67B3127-BBAC-44BF-A123-D3A814567991}" srcOrd="2" destOrd="0" presId="urn:microsoft.com/office/officeart/2005/8/layout/chevron1"/>
    <dgm:cxn modelId="{05FBEE19-40A1-4B33-B779-40007027B05C}" type="presParOf" srcId="{360A4E52-E7C6-475E-9B5F-72DDAAD2B04B}" destId="{01AC3F4E-2651-4977-91E3-5714D045F916}" srcOrd="3" destOrd="0" presId="urn:microsoft.com/office/officeart/2005/8/layout/chevron1"/>
    <dgm:cxn modelId="{0C9C8863-96B9-485B-A238-D04CB1D25F76}" type="presParOf" srcId="{360A4E52-E7C6-475E-9B5F-72DDAAD2B04B}" destId="{20426095-F608-4365-A29D-2D764CE233B1}" srcOrd="4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D15BFF-A313-463C-8163-20BDA802D70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F02EDB5-42BB-40E6-8346-16E8921C246E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2 </a:t>
          </a:r>
          <a:r>
            <a:rPr lang="nb-NO" sz="1600" dirty="0" err="1" smtClean="0"/>
            <a:t>mnd</a:t>
          </a:r>
          <a:r>
            <a:rPr lang="nb-NO" sz="1600" dirty="0" smtClean="0"/>
            <a:t> etter stråling</a:t>
          </a:r>
          <a:endParaRPr lang="nb-NO" sz="1600" dirty="0"/>
        </a:p>
      </dgm:t>
    </dgm:pt>
    <dgm:pt modelId="{5EF3EF08-DB9F-49A5-96E1-60BE32E66A82}" type="parTrans" cxnId="{78DD22D2-3060-4DE3-B2B9-08618AD15784}">
      <dgm:prSet/>
      <dgm:spPr/>
      <dgm:t>
        <a:bodyPr/>
        <a:lstStyle/>
        <a:p>
          <a:endParaRPr lang="nb-NO"/>
        </a:p>
      </dgm:t>
    </dgm:pt>
    <dgm:pt modelId="{DC940706-106C-4AD7-A4F9-8CE703941B85}" type="sibTrans" cxnId="{78DD22D2-3060-4DE3-B2B9-08618AD15784}">
      <dgm:prSet/>
      <dgm:spPr/>
      <dgm:t>
        <a:bodyPr/>
        <a:lstStyle/>
        <a:p>
          <a:endParaRPr lang="nb-NO"/>
        </a:p>
      </dgm:t>
    </dgm:pt>
    <dgm:pt modelId="{E8123C31-5F30-46A0-A752-75F4B83C1A91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</a:t>
          </a:r>
          <a:r>
            <a:rPr lang="nb-NO" sz="1600" dirty="0" err="1" smtClean="0"/>
            <a:t>mnd</a:t>
          </a:r>
          <a:r>
            <a:rPr lang="nb-NO" sz="1600" dirty="0" smtClean="0"/>
            <a:t> etter stråling</a:t>
          </a:r>
          <a:endParaRPr lang="nb-NO" sz="1600" dirty="0"/>
        </a:p>
      </dgm:t>
    </dgm:pt>
    <dgm:pt modelId="{5BD3A6FD-2AD6-41D8-82C1-8E0D2062D46B}" type="parTrans" cxnId="{D7630676-F51E-484D-BCB3-2978D836FAB9}">
      <dgm:prSet/>
      <dgm:spPr/>
      <dgm:t>
        <a:bodyPr/>
        <a:lstStyle/>
        <a:p>
          <a:endParaRPr lang="nb-NO"/>
        </a:p>
      </dgm:t>
    </dgm:pt>
    <dgm:pt modelId="{008B84BE-FA09-4368-839C-B678AFA88DD5}" type="sibTrans" cxnId="{D7630676-F51E-484D-BCB3-2978D836FAB9}">
      <dgm:prSet/>
      <dgm:spPr/>
      <dgm:t>
        <a:bodyPr/>
        <a:lstStyle/>
        <a:p>
          <a:endParaRPr lang="nb-NO"/>
        </a:p>
      </dgm:t>
    </dgm:pt>
    <dgm:pt modelId="{360A4E52-E7C6-475E-9B5F-72DDAAD2B04B}" type="pres">
      <dgm:prSet presAssocID="{3BD15BFF-A313-463C-8163-20BDA802D70E}" presName="Name0" presStyleCnt="0">
        <dgm:presLayoutVars>
          <dgm:dir/>
          <dgm:animLvl val="lvl"/>
          <dgm:resizeHandles val="exact"/>
        </dgm:presLayoutVars>
      </dgm:prSet>
      <dgm:spPr/>
    </dgm:pt>
    <dgm:pt modelId="{A67B3127-BBAC-44BF-A123-D3A814567991}" type="pres">
      <dgm:prSet presAssocID="{AF02EDB5-42BB-40E6-8346-16E8921C246E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1AC3F4E-2651-4977-91E3-5714D045F916}" type="pres">
      <dgm:prSet presAssocID="{DC940706-106C-4AD7-A4F9-8CE703941B85}" presName="parTxOnlySpace" presStyleCnt="0"/>
      <dgm:spPr/>
    </dgm:pt>
    <dgm:pt modelId="{20426095-F608-4365-A29D-2D764CE233B1}" type="pres">
      <dgm:prSet presAssocID="{E8123C31-5F30-46A0-A752-75F4B83C1A91}" presName="parTxOnly" presStyleLbl="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C08E9AC-8C78-43ED-B171-BD3E7684361F}" type="presOf" srcId="{3BD15BFF-A313-463C-8163-20BDA802D70E}" destId="{360A4E52-E7C6-475E-9B5F-72DDAAD2B04B}" srcOrd="0" destOrd="0" presId="urn:microsoft.com/office/officeart/2005/8/layout/chevron1"/>
    <dgm:cxn modelId="{CBF0A828-432F-4701-A68C-0468232F55A2}" type="presOf" srcId="{E8123C31-5F30-46A0-A752-75F4B83C1A91}" destId="{20426095-F608-4365-A29D-2D764CE233B1}" srcOrd="0" destOrd="0" presId="urn:microsoft.com/office/officeart/2005/8/layout/chevron1"/>
    <dgm:cxn modelId="{D7630676-F51E-484D-BCB3-2978D836FAB9}" srcId="{3BD15BFF-A313-463C-8163-20BDA802D70E}" destId="{E8123C31-5F30-46A0-A752-75F4B83C1A91}" srcOrd="1" destOrd="0" parTransId="{5BD3A6FD-2AD6-41D8-82C1-8E0D2062D46B}" sibTransId="{008B84BE-FA09-4368-839C-B678AFA88DD5}"/>
    <dgm:cxn modelId="{14EF8F5F-A5BC-499B-9A68-3BFD1C295A86}" type="presOf" srcId="{AF02EDB5-42BB-40E6-8346-16E8921C246E}" destId="{A67B3127-BBAC-44BF-A123-D3A814567991}" srcOrd="0" destOrd="0" presId="urn:microsoft.com/office/officeart/2005/8/layout/chevron1"/>
    <dgm:cxn modelId="{78DD22D2-3060-4DE3-B2B9-08618AD15784}" srcId="{3BD15BFF-A313-463C-8163-20BDA802D70E}" destId="{AF02EDB5-42BB-40E6-8346-16E8921C246E}" srcOrd="0" destOrd="0" parTransId="{5EF3EF08-DB9F-49A5-96E1-60BE32E66A82}" sibTransId="{DC940706-106C-4AD7-A4F9-8CE703941B85}"/>
    <dgm:cxn modelId="{8D6C7491-0158-4F4E-B75A-9C02B3CD058F}" type="presParOf" srcId="{360A4E52-E7C6-475E-9B5F-72DDAAD2B04B}" destId="{A67B3127-BBAC-44BF-A123-D3A814567991}" srcOrd="0" destOrd="0" presId="urn:microsoft.com/office/officeart/2005/8/layout/chevron1"/>
    <dgm:cxn modelId="{05FBEE19-40A1-4B33-B779-40007027B05C}" type="presParOf" srcId="{360A4E52-E7C6-475E-9B5F-72DDAAD2B04B}" destId="{01AC3F4E-2651-4977-91E3-5714D045F916}" srcOrd="1" destOrd="0" presId="urn:microsoft.com/office/officeart/2005/8/layout/chevron1"/>
    <dgm:cxn modelId="{0C9C8863-96B9-485B-A238-D04CB1D25F76}" type="presParOf" srcId="{360A4E52-E7C6-475E-9B5F-72DDAAD2B04B}" destId="{20426095-F608-4365-A29D-2D764CE233B1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F4883D-CDFB-45B2-BC23-27C461DC631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DE6CDD3-9CEF-4EEA-82BD-14C8109FF94C}">
      <dgm:prSet phldrT="[Tekst]" custT="1"/>
      <dgm:spPr>
        <a:noFill/>
      </dgm:spPr>
      <dgm:t>
        <a:bodyPr/>
        <a:lstStyle/>
        <a:p>
          <a:pPr algn="l"/>
          <a:r>
            <a:rPr lang="nb-NO" sz="1400" dirty="0" smtClean="0">
              <a:solidFill>
                <a:schemeClr val="tx1"/>
              </a:solidFill>
            </a:rPr>
            <a:t>Aktive administrative forløpsperioder</a:t>
          </a:r>
          <a:endParaRPr lang="nb-NO" sz="1400" dirty="0">
            <a:solidFill>
              <a:schemeClr val="tx1"/>
            </a:solidFill>
          </a:endParaRPr>
        </a:p>
      </dgm:t>
    </dgm:pt>
    <dgm:pt modelId="{A54101D2-92DB-4B85-B596-FA1A5ADC3BE7}" type="parTrans" cxnId="{8575E283-9DFC-4D56-AD31-81A115E04562}">
      <dgm:prSet/>
      <dgm:spPr/>
      <dgm:t>
        <a:bodyPr/>
        <a:lstStyle/>
        <a:p>
          <a:endParaRPr lang="nb-NO"/>
        </a:p>
      </dgm:t>
    </dgm:pt>
    <dgm:pt modelId="{15811087-BE40-402E-A9BA-DC2E0A254539}" type="sibTrans" cxnId="{8575E283-9DFC-4D56-AD31-81A115E04562}">
      <dgm:prSet/>
      <dgm:spPr/>
      <dgm:t>
        <a:bodyPr/>
        <a:lstStyle/>
        <a:p>
          <a:endParaRPr lang="nb-NO"/>
        </a:p>
      </dgm:t>
    </dgm:pt>
    <dgm:pt modelId="{4545077B-1104-46B1-8161-6A4F3C345749}">
      <dgm:prSet phldrT="[Tekst]" phldr="1"/>
      <dgm:spPr>
        <a:solidFill>
          <a:srgbClr val="2CB5B5"/>
        </a:solidFill>
      </dgm:spPr>
      <dgm:t>
        <a:bodyPr/>
        <a:lstStyle/>
        <a:p>
          <a:endParaRPr lang="nb-NO" dirty="0">
            <a:noFill/>
          </a:endParaRPr>
        </a:p>
      </dgm:t>
    </dgm:pt>
    <dgm:pt modelId="{559C546F-1580-4565-BFEC-D091B49D3D47}" type="parTrans" cxnId="{63D71654-44D4-47B2-B657-E0E3D574898F}">
      <dgm:prSet/>
      <dgm:spPr/>
      <dgm:t>
        <a:bodyPr/>
        <a:lstStyle/>
        <a:p>
          <a:endParaRPr lang="nb-NO"/>
        </a:p>
      </dgm:t>
    </dgm:pt>
    <dgm:pt modelId="{4D7C3EEA-7098-4BEA-9B67-948410499D40}" type="sibTrans" cxnId="{63D71654-44D4-47B2-B657-E0E3D574898F}">
      <dgm:prSet/>
      <dgm:spPr/>
      <dgm:t>
        <a:bodyPr/>
        <a:lstStyle/>
        <a:p>
          <a:endParaRPr lang="nb-NO"/>
        </a:p>
      </dgm:t>
    </dgm:pt>
    <dgm:pt modelId="{FCBC7129-4479-40B9-BAFE-B42C65BB5809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Pakkeforløp kreft</a:t>
          </a:r>
          <a:endParaRPr lang="nb-NO" dirty="0"/>
        </a:p>
      </dgm:t>
    </dgm:pt>
    <dgm:pt modelId="{954484B0-C0C0-409E-9A61-6F5FE1C535A1}" type="sibTrans" cxnId="{8FE03826-815E-4928-BFC4-8514830A6F2B}">
      <dgm:prSet/>
      <dgm:spPr/>
      <dgm:t>
        <a:bodyPr/>
        <a:lstStyle/>
        <a:p>
          <a:endParaRPr lang="nb-NO"/>
        </a:p>
      </dgm:t>
    </dgm:pt>
    <dgm:pt modelId="{53DDC001-ADD0-4609-8702-9FE7BECBF9F0}" type="parTrans" cxnId="{8FE03826-815E-4928-BFC4-8514830A6F2B}">
      <dgm:prSet/>
      <dgm:spPr/>
      <dgm:t>
        <a:bodyPr/>
        <a:lstStyle/>
        <a:p>
          <a:endParaRPr lang="nb-NO"/>
        </a:p>
      </dgm:t>
    </dgm:pt>
    <dgm:pt modelId="{0B871BF3-32BB-4702-9D43-8AC119C98341}">
      <dgm:prSet/>
      <dgm:spPr>
        <a:solidFill>
          <a:srgbClr val="2CB5B5"/>
        </a:solidFill>
      </dgm:spPr>
      <dgm:t>
        <a:bodyPr/>
        <a:lstStyle/>
        <a:p>
          <a:r>
            <a:rPr lang="nb-NO" dirty="0" smtClean="0"/>
            <a:t>Ortopedisk poliklinikk</a:t>
          </a:r>
          <a:endParaRPr lang="nb-NO" dirty="0"/>
        </a:p>
      </dgm:t>
    </dgm:pt>
    <dgm:pt modelId="{8E9BF2EB-C793-4999-B311-7406D093F21D}" type="parTrans" cxnId="{10C3A147-EB90-43DE-9617-66A24B2462AB}">
      <dgm:prSet/>
      <dgm:spPr/>
      <dgm:t>
        <a:bodyPr/>
        <a:lstStyle/>
        <a:p>
          <a:endParaRPr lang="nb-NO"/>
        </a:p>
      </dgm:t>
    </dgm:pt>
    <dgm:pt modelId="{28F32206-E81C-43F2-B503-F4DF9A6DB0E5}" type="sibTrans" cxnId="{10C3A147-EB90-43DE-9617-66A24B2462AB}">
      <dgm:prSet/>
      <dgm:spPr/>
      <dgm:t>
        <a:bodyPr/>
        <a:lstStyle/>
        <a:p>
          <a:endParaRPr lang="nb-NO"/>
        </a:p>
      </dgm:t>
    </dgm:pt>
    <dgm:pt modelId="{A70001F4-E860-45E0-A38A-F8C316B109E5}">
      <dgm:prSet/>
      <dgm:spPr>
        <a:solidFill>
          <a:srgbClr val="2CB5B5"/>
        </a:solidFill>
      </dgm:spPr>
      <dgm:t>
        <a:bodyPr/>
        <a:lstStyle/>
        <a:p>
          <a:r>
            <a:rPr lang="nb-NO" dirty="0" err="1" smtClean="0"/>
            <a:t>Gyn</a:t>
          </a:r>
          <a:r>
            <a:rPr lang="nb-NO" dirty="0" smtClean="0"/>
            <a:t> poliklinikk</a:t>
          </a:r>
          <a:endParaRPr lang="nb-NO" dirty="0"/>
        </a:p>
      </dgm:t>
    </dgm:pt>
    <dgm:pt modelId="{9D97F2A1-A942-4A2D-8691-6C4B7EBC8FD3}" type="parTrans" cxnId="{C7401574-5993-40F3-B85B-2642BEF85361}">
      <dgm:prSet/>
      <dgm:spPr/>
      <dgm:t>
        <a:bodyPr/>
        <a:lstStyle/>
        <a:p>
          <a:endParaRPr lang="nb-NO"/>
        </a:p>
      </dgm:t>
    </dgm:pt>
    <dgm:pt modelId="{7F4BC8D7-EBF4-4F5C-A40B-82DC565D5C4D}" type="sibTrans" cxnId="{C7401574-5993-40F3-B85B-2642BEF85361}">
      <dgm:prSet/>
      <dgm:spPr/>
      <dgm:t>
        <a:bodyPr/>
        <a:lstStyle/>
        <a:p>
          <a:endParaRPr lang="nb-NO"/>
        </a:p>
      </dgm:t>
    </dgm:pt>
    <dgm:pt modelId="{82BA11B4-4019-4078-A97B-0D457E382C88}" type="pres">
      <dgm:prSet presAssocID="{55F4883D-CDFB-45B2-BC23-27C461DC6310}" presName="linearFlow" presStyleCnt="0">
        <dgm:presLayoutVars>
          <dgm:dir/>
          <dgm:resizeHandles val="exact"/>
        </dgm:presLayoutVars>
      </dgm:prSet>
      <dgm:spPr/>
    </dgm:pt>
    <dgm:pt modelId="{6B86C571-E92B-4E85-AC7C-3807630B4A83}" type="pres">
      <dgm:prSet presAssocID="{FDE6CDD3-9CEF-4EEA-82BD-14C8109FF94C}" presName="composite" presStyleCnt="0"/>
      <dgm:spPr/>
    </dgm:pt>
    <dgm:pt modelId="{DD4F4679-78C4-46B1-B4B5-2D2DE4B0B77B}" type="pres">
      <dgm:prSet presAssocID="{FDE6CDD3-9CEF-4EEA-82BD-14C8109FF94C}" presName="imgShp" presStyleLbl="fgImgPlace1" presStyleIdx="0" presStyleCnt="5"/>
      <dgm:spPr>
        <a:noFill/>
        <a:ln>
          <a:noFill/>
        </a:ln>
      </dgm:spPr>
    </dgm:pt>
    <dgm:pt modelId="{115D8647-57F4-43DF-A4A5-6CCFCF7EA641}" type="pres">
      <dgm:prSet presAssocID="{FDE6CDD3-9CEF-4EEA-82BD-14C8109FF94C}" presName="txShp" presStyleLbl="node1" presStyleIdx="0" presStyleCnt="5" custScaleX="14826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F95CEE-5C0D-4DB6-AEE5-BF9E6069CC18}" type="pres">
      <dgm:prSet presAssocID="{15811087-BE40-402E-A9BA-DC2E0A254539}" presName="spacing" presStyleCnt="0"/>
      <dgm:spPr/>
    </dgm:pt>
    <dgm:pt modelId="{B1FD573D-BE8C-4E40-BDE0-12F4FB9005CF}" type="pres">
      <dgm:prSet presAssocID="{FCBC7129-4479-40B9-BAFE-B42C65BB5809}" presName="composite" presStyleCnt="0"/>
      <dgm:spPr/>
    </dgm:pt>
    <dgm:pt modelId="{9C696E41-2FEE-4C1C-8302-B73056098A18}" type="pres">
      <dgm:prSet presAssocID="{FCBC7129-4479-40B9-BAFE-B42C65BB5809}" presName="imgShp" presStyleLbl="fgImgPlace1" presStyleIdx="1" presStyleCnt="5"/>
      <dgm:spPr>
        <a:solidFill>
          <a:srgbClr val="A8ECEA"/>
        </a:solidFill>
      </dgm:spPr>
    </dgm:pt>
    <dgm:pt modelId="{C983B680-FAD2-44ED-B9F5-C60C22CD718D}" type="pres">
      <dgm:prSet presAssocID="{FCBC7129-4479-40B9-BAFE-B42C65BB580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89AF4C4-4D25-4367-8856-4A52DB18697A}" type="pres">
      <dgm:prSet presAssocID="{954484B0-C0C0-409E-9A61-6F5FE1C535A1}" presName="spacing" presStyleCnt="0"/>
      <dgm:spPr/>
    </dgm:pt>
    <dgm:pt modelId="{DA4C1B8A-FD1A-4083-934F-D91534E829EC}" type="pres">
      <dgm:prSet presAssocID="{0B871BF3-32BB-4702-9D43-8AC119C98341}" presName="composite" presStyleCnt="0"/>
      <dgm:spPr/>
    </dgm:pt>
    <dgm:pt modelId="{BB52297F-CE52-418F-BF01-476408C135C5}" type="pres">
      <dgm:prSet presAssocID="{0B871BF3-32BB-4702-9D43-8AC119C98341}" presName="imgShp" presStyleLbl="fgImgPlace1" presStyleIdx="2" presStyleCnt="5"/>
      <dgm:spPr>
        <a:solidFill>
          <a:srgbClr val="A8ECEA"/>
        </a:solidFill>
      </dgm:spPr>
    </dgm:pt>
    <dgm:pt modelId="{B49ED599-3F4B-47AF-8AD0-6F9AFABB50C7}" type="pres">
      <dgm:prSet presAssocID="{0B871BF3-32BB-4702-9D43-8AC119C98341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500A90-246F-4CF1-BFF1-AF45EC709BF1}" type="pres">
      <dgm:prSet presAssocID="{28F32206-E81C-43F2-B503-F4DF9A6DB0E5}" presName="spacing" presStyleCnt="0"/>
      <dgm:spPr/>
    </dgm:pt>
    <dgm:pt modelId="{16D46505-DC98-4308-A326-FA2967D7B9BA}" type="pres">
      <dgm:prSet presAssocID="{A70001F4-E860-45E0-A38A-F8C316B109E5}" presName="composite" presStyleCnt="0"/>
      <dgm:spPr/>
    </dgm:pt>
    <dgm:pt modelId="{95D1ECDF-B83D-4BFF-BDC0-050AFA2467A9}" type="pres">
      <dgm:prSet presAssocID="{A70001F4-E860-45E0-A38A-F8C316B109E5}" presName="imgShp" presStyleLbl="fgImgPlace1" presStyleIdx="3" presStyleCnt="5"/>
      <dgm:spPr>
        <a:solidFill>
          <a:srgbClr val="A8ECEA"/>
        </a:solidFill>
      </dgm:spPr>
    </dgm:pt>
    <dgm:pt modelId="{BB194541-4381-4D8C-9353-720AA25ACEFE}" type="pres">
      <dgm:prSet presAssocID="{A70001F4-E860-45E0-A38A-F8C316B109E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D56E752-315F-42AE-8F1B-9E0799EB9576}" type="pres">
      <dgm:prSet presAssocID="{7F4BC8D7-EBF4-4F5C-A40B-82DC565D5C4D}" presName="spacing" presStyleCnt="0"/>
      <dgm:spPr/>
    </dgm:pt>
    <dgm:pt modelId="{1F8620EF-BE8E-4D1C-AC5E-82416484C2E9}" type="pres">
      <dgm:prSet presAssocID="{4545077B-1104-46B1-8161-6A4F3C345749}" presName="composite" presStyleCnt="0"/>
      <dgm:spPr/>
    </dgm:pt>
    <dgm:pt modelId="{861D96CD-BDDA-40F2-9F62-41782CFB2EEE}" type="pres">
      <dgm:prSet presAssocID="{4545077B-1104-46B1-8161-6A4F3C345749}" presName="imgShp" presStyleLbl="fgImgPlace1" presStyleIdx="4" presStyleCnt="5"/>
      <dgm:spPr>
        <a:solidFill>
          <a:srgbClr val="A8ECEA"/>
        </a:solidFill>
      </dgm:spPr>
    </dgm:pt>
    <dgm:pt modelId="{CB237703-805E-4D4F-AF3E-0B9618D3A10C}" type="pres">
      <dgm:prSet presAssocID="{4545077B-1104-46B1-8161-6A4F3C345749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3E6CFF38-7306-443A-98C1-758DD3EBBD35}" type="presOf" srcId="{FCBC7129-4479-40B9-BAFE-B42C65BB5809}" destId="{C983B680-FAD2-44ED-B9F5-C60C22CD718D}" srcOrd="0" destOrd="0" presId="urn:microsoft.com/office/officeart/2005/8/layout/vList3"/>
    <dgm:cxn modelId="{D382128D-0F23-4643-8932-41EA9C2F7ED3}" type="presOf" srcId="{4545077B-1104-46B1-8161-6A4F3C345749}" destId="{CB237703-805E-4D4F-AF3E-0B9618D3A10C}" srcOrd="0" destOrd="0" presId="urn:microsoft.com/office/officeart/2005/8/layout/vList3"/>
    <dgm:cxn modelId="{58394A9F-1C7D-4026-8E47-3D3CBA50F16F}" type="presOf" srcId="{55F4883D-CDFB-45B2-BC23-27C461DC6310}" destId="{82BA11B4-4019-4078-A97B-0D457E382C88}" srcOrd="0" destOrd="0" presId="urn:microsoft.com/office/officeart/2005/8/layout/vList3"/>
    <dgm:cxn modelId="{C7401574-5993-40F3-B85B-2642BEF85361}" srcId="{55F4883D-CDFB-45B2-BC23-27C461DC6310}" destId="{A70001F4-E860-45E0-A38A-F8C316B109E5}" srcOrd="3" destOrd="0" parTransId="{9D97F2A1-A942-4A2D-8691-6C4B7EBC8FD3}" sibTransId="{7F4BC8D7-EBF4-4F5C-A40B-82DC565D5C4D}"/>
    <dgm:cxn modelId="{3D0D340F-B37F-4780-8DAD-F7A3C84ECF26}" type="presOf" srcId="{0B871BF3-32BB-4702-9D43-8AC119C98341}" destId="{B49ED599-3F4B-47AF-8AD0-6F9AFABB50C7}" srcOrd="0" destOrd="0" presId="urn:microsoft.com/office/officeart/2005/8/layout/vList3"/>
    <dgm:cxn modelId="{84366DA1-5045-40F6-8509-9FEFA492EF79}" type="presOf" srcId="{A70001F4-E860-45E0-A38A-F8C316B109E5}" destId="{BB194541-4381-4D8C-9353-720AA25ACEFE}" srcOrd="0" destOrd="0" presId="urn:microsoft.com/office/officeart/2005/8/layout/vList3"/>
    <dgm:cxn modelId="{8575E283-9DFC-4D56-AD31-81A115E04562}" srcId="{55F4883D-CDFB-45B2-BC23-27C461DC6310}" destId="{FDE6CDD3-9CEF-4EEA-82BD-14C8109FF94C}" srcOrd="0" destOrd="0" parTransId="{A54101D2-92DB-4B85-B596-FA1A5ADC3BE7}" sibTransId="{15811087-BE40-402E-A9BA-DC2E0A254539}"/>
    <dgm:cxn modelId="{8FE03826-815E-4928-BFC4-8514830A6F2B}" srcId="{55F4883D-CDFB-45B2-BC23-27C461DC6310}" destId="{FCBC7129-4479-40B9-BAFE-B42C65BB5809}" srcOrd="1" destOrd="0" parTransId="{53DDC001-ADD0-4609-8702-9FE7BECBF9F0}" sibTransId="{954484B0-C0C0-409E-9A61-6F5FE1C535A1}"/>
    <dgm:cxn modelId="{63D71654-44D4-47B2-B657-E0E3D574898F}" srcId="{55F4883D-CDFB-45B2-BC23-27C461DC6310}" destId="{4545077B-1104-46B1-8161-6A4F3C345749}" srcOrd="4" destOrd="0" parTransId="{559C546F-1580-4565-BFEC-D091B49D3D47}" sibTransId="{4D7C3EEA-7098-4BEA-9B67-948410499D40}"/>
    <dgm:cxn modelId="{8C27FCF4-EB1B-4FDE-AF15-4B9A948CF5D9}" type="presOf" srcId="{FDE6CDD3-9CEF-4EEA-82BD-14C8109FF94C}" destId="{115D8647-57F4-43DF-A4A5-6CCFCF7EA641}" srcOrd="0" destOrd="0" presId="urn:microsoft.com/office/officeart/2005/8/layout/vList3"/>
    <dgm:cxn modelId="{10C3A147-EB90-43DE-9617-66A24B2462AB}" srcId="{55F4883D-CDFB-45B2-BC23-27C461DC6310}" destId="{0B871BF3-32BB-4702-9D43-8AC119C98341}" srcOrd="2" destOrd="0" parTransId="{8E9BF2EB-C793-4999-B311-7406D093F21D}" sibTransId="{28F32206-E81C-43F2-B503-F4DF9A6DB0E5}"/>
    <dgm:cxn modelId="{A814503C-55FE-4ABF-A532-101D9FA0D61A}" type="presParOf" srcId="{82BA11B4-4019-4078-A97B-0D457E382C88}" destId="{6B86C571-E92B-4E85-AC7C-3807630B4A83}" srcOrd="0" destOrd="0" presId="urn:microsoft.com/office/officeart/2005/8/layout/vList3"/>
    <dgm:cxn modelId="{002C8E01-DB20-434B-8353-E4BEA9F90734}" type="presParOf" srcId="{6B86C571-E92B-4E85-AC7C-3807630B4A83}" destId="{DD4F4679-78C4-46B1-B4B5-2D2DE4B0B77B}" srcOrd="0" destOrd="0" presId="urn:microsoft.com/office/officeart/2005/8/layout/vList3"/>
    <dgm:cxn modelId="{DF3A211A-8FA9-4824-9D01-B79F698DAA37}" type="presParOf" srcId="{6B86C571-E92B-4E85-AC7C-3807630B4A83}" destId="{115D8647-57F4-43DF-A4A5-6CCFCF7EA641}" srcOrd="1" destOrd="0" presId="urn:microsoft.com/office/officeart/2005/8/layout/vList3"/>
    <dgm:cxn modelId="{0343062D-8274-43E0-995F-D20C5E91507E}" type="presParOf" srcId="{82BA11B4-4019-4078-A97B-0D457E382C88}" destId="{18F95CEE-5C0D-4DB6-AEE5-BF9E6069CC18}" srcOrd="1" destOrd="0" presId="urn:microsoft.com/office/officeart/2005/8/layout/vList3"/>
    <dgm:cxn modelId="{E9991F13-FAD4-4DF4-A10F-FC39AE223967}" type="presParOf" srcId="{82BA11B4-4019-4078-A97B-0D457E382C88}" destId="{B1FD573D-BE8C-4E40-BDE0-12F4FB9005CF}" srcOrd="2" destOrd="0" presId="urn:microsoft.com/office/officeart/2005/8/layout/vList3"/>
    <dgm:cxn modelId="{8E31DE4B-AC5F-48BE-B032-57047EB163B8}" type="presParOf" srcId="{B1FD573D-BE8C-4E40-BDE0-12F4FB9005CF}" destId="{9C696E41-2FEE-4C1C-8302-B73056098A18}" srcOrd="0" destOrd="0" presId="urn:microsoft.com/office/officeart/2005/8/layout/vList3"/>
    <dgm:cxn modelId="{985256C1-BDC4-473B-84DD-C1B3365D60B9}" type="presParOf" srcId="{B1FD573D-BE8C-4E40-BDE0-12F4FB9005CF}" destId="{C983B680-FAD2-44ED-B9F5-C60C22CD718D}" srcOrd="1" destOrd="0" presId="urn:microsoft.com/office/officeart/2005/8/layout/vList3"/>
    <dgm:cxn modelId="{5B3CDAF6-2ECF-4A02-968B-CFE190D10B45}" type="presParOf" srcId="{82BA11B4-4019-4078-A97B-0D457E382C88}" destId="{689AF4C4-4D25-4367-8856-4A52DB18697A}" srcOrd="3" destOrd="0" presId="urn:microsoft.com/office/officeart/2005/8/layout/vList3"/>
    <dgm:cxn modelId="{2300E680-B2C7-4D55-BABF-726584583290}" type="presParOf" srcId="{82BA11B4-4019-4078-A97B-0D457E382C88}" destId="{DA4C1B8A-FD1A-4083-934F-D91534E829EC}" srcOrd="4" destOrd="0" presId="urn:microsoft.com/office/officeart/2005/8/layout/vList3"/>
    <dgm:cxn modelId="{FED2E9FC-D7AB-4994-93C1-2E41A577E633}" type="presParOf" srcId="{DA4C1B8A-FD1A-4083-934F-D91534E829EC}" destId="{BB52297F-CE52-418F-BF01-476408C135C5}" srcOrd="0" destOrd="0" presId="urn:microsoft.com/office/officeart/2005/8/layout/vList3"/>
    <dgm:cxn modelId="{04D9BF01-6036-49F9-A000-5D62E86FA310}" type="presParOf" srcId="{DA4C1B8A-FD1A-4083-934F-D91534E829EC}" destId="{B49ED599-3F4B-47AF-8AD0-6F9AFABB50C7}" srcOrd="1" destOrd="0" presId="urn:microsoft.com/office/officeart/2005/8/layout/vList3"/>
    <dgm:cxn modelId="{95614BE2-12F6-4533-9D51-126B8A86752E}" type="presParOf" srcId="{82BA11B4-4019-4078-A97B-0D457E382C88}" destId="{85500A90-246F-4CF1-BFF1-AF45EC709BF1}" srcOrd="5" destOrd="0" presId="urn:microsoft.com/office/officeart/2005/8/layout/vList3"/>
    <dgm:cxn modelId="{8061677C-4DAD-45AA-8490-73B1FD034296}" type="presParOf" srcId="{82BA11B4-4019-4078-A97B-0D457E382C88}" destId="{16D46505-DC98-4308-A326-FA2967D7B9BA}" srcOrd="6" destOrd="0" presId="urn:microsoft.com/office/officeart/2005/8/layout/vList3"/>
    <dgm:cxn modelId="{26AE949C-1440-482C-B179-7B4BC130F67C}" type="presParOf" srcId="{16D46505-DC98-4308-A326-FA2967D7B9BA}" destId="{95D1ECDF-B83D-4BFF-BDC0-050AFA2467A9}" srcOrd="0" destOrd="0" presId="urn:microsoft.com/office/officeart/2005/8/layout/vList3"/>
    <dgm:cxn modelId="{2C70DEE9-3956-4626-8F99-147FDB5D17DB}" type="presParOf" srcId="{16D46505-DC98-4308-A326-FA2967D7B9BA}" destId="{BB194541-4381-4D8C-9353-720AA25ACEFE}" srcOrd="1" destOrd="0" presId="urn:microsoft.com/office/officeart/2005/8/layout/vList3"/>
    <dgm:cxn modelId="{A2195FB0-3270-4841-856A-BEF94ADEF0E7}" type="presParOf" srcId="{82BA11B4-4019-4078-A97B-0D457E382C88}" destId="{9D56E752-315F-42AE-8F1B-9E0799EB9576}" srcOrd="7" destOrd="0" presId="urn:microsoft.com/office/officeart/2005/8/layout/vList3"/>
    <dgm:cxn modelId="{340CB714-A0D7-43E2-8BC8-33ACA41AB6A9}" type="presParOf" srcId="{82BA11B4-4019-4078-A97B-0D457E382C88}" destId="{1F8620EF-BE8E-4D1C-AC5E-82416484C2E9}" srcOrd="8" destOrd="0" presId="urn:microsoft.com/office/officeart/2005/8/layout/vList3"/>
    <dgm:cxn modelId="{8E498D29-0AC5-41C7-AE9A-B0AC83233A41}" type="presParOf" srcId="{1F8620EF-BE8E-4D1C-AC5E-82416484C2E9}" destId="{861D96CD-BDDA-40F2-9F62-41782CFB2EEE}" srcOrd="0" destOrd="0" presId="urn:microsoft.com/office/officeart/2005/8/layout/vList3"/>
    <dgm:cxn modelId="{EACBC2AE-CB72-4B24-AC0F-BAC5146C7D11}" type="presParOf" srcId="{1F8620EF-BE8E-4D1C-AC5E-82416484C2E9}" destId="{CB237703-805E-4D4F-AF3E-0B9618D3A10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CBCAB-F00E-41A4-A569-3AF1A667D1C4}">
      <dsp:nvSpPr>
        <dsp:cNvPr id="0" name=""/>
        <dsp:cNvSpPr/>
      </dsp:nvSpPr>
      <dsp:spPr>
        <a:xfrm>
          <a:off x="321143" y="453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16003"/>
        <a:ext cx="924581" cy="499833"/>
      </dsp:txXfrm>
    </dsp:sp>
    <dsp:sp modelId="{8CA59728-75D6-41BC-BA3B-F0FA7749EFC3}">
      <dsp:nvSpPr>
        <dsp:cNvPr id="0" name=""/>
        <dsp:cNvSpPr/>
      </dsp:nvSpPr>
      <dsp:spPr>
        <a:xfrm rot="5400000">
          <a:off x="699433" y="544661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564571"/>
        <a:ext cx="143352" cy="139370"/>
      </dsp:txXfrm>
    </dsp:sp>
    <dsp:sp modelId="{AABAFCA8-8C2D-4F3D-9AF7-EF53F63FACB2}">
      <dsp:nvSpPr>
        <dsp:cNvPr id="0" name=""/>
        <dsp:cNvSpPr/>
      </dsp:nvSpPr>
      <dsp:spPr>
        <a:xfrm>
          <a:off x="321143" y="796854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812404"/>
        <a:ext cx="924581" cy="499833"/>
      </dsp:txXfrm>
    </dsp:sp>
    <dsp:sp modelId="{F9822C17-3622-4E13-9309-985B698A8C67}">
      <dsp:nvSpPr>
        <dsp:cNvPr id="0" name=""/>
        <dsp:cNvSpPr/>
      </dsp:nvSpPr>
      <dsp:spPr>
        <a:xfrm rot="5400000">
          <a:off x="699433" y="1341061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1360971"/>
        <a:ext cx="143352" cy="139370"/>
      </dsp:txXfrm>
    </dsp:sp>
    <dsp:sp modelId="{D81CC778-9AD1-4EE6-8199-23F01A36EA95}">
      <dsp:nvSpPr>
        <dsp:cNvPr id="0" name=""/>
        <dsp:cNvSpPr/>
      </dsp:nvSpPr>
      <dsp:spPr>
        <a:xfrm>
          <a:off x="321143" y="1593255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1608805"/>
        <a:ext cx="924581" cy="499833"/>
      </dsp:txXfrm>
    </dsp:sp>
    <dsp:sp modelId="{AA6996DE-A8E4-4A59-8AA6-DD040EC64327}">
      <dsp:nvSpPr>
        <dsp:cNvPr id="0" name=""/>
        <dsp:cNvSpPr/>
      </dsp:nvSpPr>
      <dsp:spPr>
        <a:xfrm rot="5400000">
          <a:off x="699433" y="2137462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2157372"/>
        <a:ext cx="143352" cy="139370"/>
      </dsp:txXfrm>
    </dsp:sp>
    <dsp:sp modelId="{5D3C1A84-5A7E-4BB6-B440-5BB57760FBAB}">
      <dsp:nvSpPr>
        <dsp:cNvPr id="0" name=""/>
        <dsp:cNvSpPr/>
      </dsp:nvSpPr>
      <dsp:spPr>
        <a:xfrm>
          <a:off x="321143" y="2389656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>
            <a:solidFill>
              <a:schemeClr val="bg1"/>
            </a:solidFill>
          </a:endParaRPr>
        </a:p>
      </dsp:txBody>
      <dsp:txXfrm>
        <a:off x="336693" y="2405206"/>
        <a:ext cx="924581" cy="499833"/>
      </dsp:txXfrm>
    </dsp:sp>
    <dsp:sp modelId="{1067D51E-A412-4F1B-B9DB-B7B55ED82489}">
      <dsp:nvSpPr>
        <dsp:cNvPr id="0" name=""/>
        <dsp:cNvSpPr/>
      </dsp:nvSpPr>
      <dsp:spPr>
        <a:xfrm rot="5400000">
          <a:off x="699433" y="2933863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2953773"/>
        <a:ext cx="143352" cy="139370"/>
      </dsp:txXfrm>
    </dsp:sp>
    <dsp:sp modelId="{799CAA55-E08E-41D1-8095-760CDD17EF6E}">
      <dsp:nvSpPr>
        <dsp:cNvPr id="0" name=""/>
        <dsp:cNvSpPr/>
      </dsp:nvSpPr>
      <dsp:spPr>
        <a:xfrm>
          <a:off x="321143" y="3186057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>
            <a:solidFill>
              <a:schemeClr val="bg1"/>
            </a:solidFill>
          </a:endParaRPr>
        </a:p>
      </dsp:txBody>
      <dsp:txXfrm>
        <a:off x="336693" y="3201607"/>
        <a:ext cx="924581" cy="499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F4DE8-B6FD-43C5-B890-9A64B471E7F3}">
      <dsp:nvSpPr>
        <dsp:cNvPr id="0" name=""/>
        <dsp:cNvSpPr/>
      </dsp:nvSpPr>
      <dsp:spPr>
        <a:xfrm>
          <a:off x="1971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uker etter operasjon</a:t>
          </a:r>
          <a:endParaRPr lang="nb-NO" sz="1600" kern="1200" dirty="0"/>
        </a:p>
      </dsp:txBody>
      <dsp:txXfrm>
        <a:off x="168505" y="0"/>
        <a:ext cx="2068486" cy="333068"/>
      </dsp:txXfrm>
    </dsp:sp>
    <dsp:sp modelId="{A67B3127-BBAC-44BF-A123-D3A814567991}">
      <dsp:nvSpPr>
        <dsp:cNvPr id="0" name=""/>
        <dsp:cNvSpPr/>
      </dsp:nvSpPr>
      <dsp:spPr>
        <a:xfrm>
          <a:off x="2163370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2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operasjon</a:t>
          </a:r>
          <a:endParaRPr lang="nb-NO" sz="1600" kern="1200" dirty="0"/>
        </a:p>
      </dsp:txBody>
      <dsp:txXfrm>
        <a:off x="2329904" y="0"/>
        <a:ext cx="2068486" cy="333068"/>
      </dsp:txXfrm>
    </dsp:sp>
    <dsp:sp modelId="{20426095-F608-4365-A29D-2D764CE233B1}">
      <dsp:nvSpPr>
        <dsp:cNvPr id="0" name=""/>
        <dsp:cNvSpPr/>
      </dsp:nvSpPr>
      <dsp:spPr>
        <a:xfrm>
          <a:off x="4324769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operasjon</a:t>
          </a:r>
          <a:endParaRPr lang="nb-NO" sz="1600" kern="1200" dirty="0"/>
        </a:p>
      </dsp:txBody>
      <dsp:txXfrm>
        <a:off x="4491303" y="0"/>
        <a:ext cx="2068486" cy="333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B3127-BBAC-44BF-A123-D3A814567991}">
      <dsp:nvSpPr>
        <dsp:cNvPr id="0" name=""/>
        <dsp:cNvSpPr/>
      </dsp:nvSpPr>
      <dsp:spPr>
        <a:xfrm>
          <a:off x="3990" y="0"/>
          <a:ext cx="2385175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2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stråling</a:t>
          </a:r>
          <a:endParaRPr lang="nb-NO" sz="1600" kern="1200" dirty="0"/>
        </a:p>
      </dsp:txBody>
      <dsp:txXfrm>
        <a:off x="170524" y="0"/>
        <a:ext cx="2052107" cy="333068"/>
      </dsp:txXfrm>
    </dsp:sp>
    <dsp:sp modelId="{20426095-F608-4365-A29D-2D764CE233B1}">
      <dsp:nvSpPr>
        <dsp:cNvPr id="0" name=""/>
        <dsp:cNvSpPr/>
      </dsp:nvSpPr>
      <dsp:spPr>
        <a:xfrm>
          <a:off x="2150647" y="0"/>
          <a:ext cx="2385175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stråling</a:t>
          </a:r>
          <a:endParaRPr lang="nb-NO" sz="1600" kern="1200" dirty="0"/>
        </a:p>
      </dsp:txBody>
      <dsp:txXfrm>
        <a:off x="2317181" y="0"/>
        <a:ext cx="2052107" cy="333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D8647-57F4-43DF-A4A5-6CCFCF7EA641}">
      <dsp:nvSpPr>
        <dsp:cNvPr id="0" name=""/>
        <dsp:cNvSpPr/>
      </dsp:nvSpPr>
      <dsp:spPr>
        <a:xfrm rot="10800000">
          <a:off x="19363" y="512"/>
          <a:ext cx="2717501" cy="535607"/>
        </a:xfrm>
        <a:prstGeom prst="homePlat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188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chemeClr val="tx1"/>
              </a:solidFill>
            </a:rPr>
            <a:t>Aktive administrative forløpsperioder</a:t>
          </a:r>
          <a:endParaRPr lang="nb-NO" sz="1400" kern="1200" dirty="0">
            <a:solidFill>
              <a:schemeClr val="tx1"/>
            </a:solidFill>
          </a:endParaRPr>
        </a:p>
      </dsp:txBody>
      <dsp:txXfrm rot="10800000">
        <a:off x="153265" y="512"/>
        <a:ext cx="2583599" cy="535607"/>
      </dsp:txXfrm>
    </dsp:sp>
    <dsp:sp modelId="{DD4F4679-78C4-46B1-B4B5-2D2DE4B0B77B}">
      <dsp:nvSpPr>
        <dsp:cNvPr id="0" name=""/>
        <dsp:cNvSpPr/>
      </dsp:nvSpPr>
      <dsp:spPr>
        <a:xfrm>
          <a:off x="193864" y="512"/>
          <a:ext cx="535607" cy="535607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3B680-FAD2-44ED-B9F5-C60C22CD718D}">
      <dsp:nvSpPr>
        <dsp:cNvPr id="0" name=""/>
        <dsp:cNvSpPr/>
      </dsp:nvSpPr>
      <dsp:spPr>
        <a:xfrm rot="10800000">
          <a:off x="595570" y="696003"/>
          <a:ext cx="1832892" cy="535607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188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/>
            <a:t>Pakkeforløp kreft</a:t>
          </a:r>
          <a:endParaRPr lang="nb-NO" sz="1500" kern="1200" dirty="0"/>
        </a:p>
      </dsp:txBody>
      <dsp:txXfrm rot="10800000">
        <a:off x="729472" y="696003"/>
        <a:ext cx="1698990" cy="535607"/>
      </dsp:txXfrm>
    </dsp:sp>
    <dsp:sp modelId="{9C696E41-2FEE-4C1C-8302-B73056098A18}">
      <dsp:nvSpPr>
        <dsp:cNvPr id="0" name=""/>
        <dsp:cNvSpPr/>
      </dsp:nvSpPr>
      <dsp:spPr>
        <a:xfrm>
          <a:off x="327766" y="696003"/>
          <a:ext cx="535607" cy="535607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9ED599-3F4B-47AF-8AD0-6F9AFABB50C7}">
      <dsp:nvSpPr>
        <dsp:cNvPr id="0" name=""/>
        <dsp:cNvSpPr/>
      </dsp:nvSpPr>
      <dsp:spPr>
        <a:xfrm rot="10800000">
          <a:off x="595570" y="1391493"/>
          <a:ext cx="1832892" cy="535607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188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/>
            <a:t>Ortopedisk poliklinikk</a:t>
          </a:r>
          <a:endParaRPr lang="nb-NO" sz="1500" kern="1200" dirty="0"/>
        </a:p>
      </dsp:txBody>
      <dsp:txXfrm rot="10800000">
        <a:off x="729472" y="1391493"/>
        <a:ext cx="1698990" cy="535607"/>
      </dsp:txXfrm>
    </dsp:sp>
    <dsp:sp modelId="{BB52297F-CE52-418F-BF01-476408C135C5}">
      <dsp:nvSpPr>
        <dsp:cNvPr id="0" name=""/>
        <dsp:cNvSpPr/>
      </dsp:nvSpPr>
      <dsp:spPr>
        <a:xfrm>
          <a:off x="327766" y="1391493"/>
          <a:ext cx="535607" cy="535607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94541-4381-4D8C-9353-720AA25ACEFE}">
      <dsp:nvSpPr>
        <dsp:cNvPr id="0" name=""/>
        <dsp:cNvSpPr/>
      </dsp:nvSpPr>
      <dsp:spPr>
        <a:xfrm rot="10800000">
          <a:off x="595570" y="2086983"/>
          <a:ext cx="1832892" cy="535607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188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err="1" smtClean="0"/>
            <a:t>Gyn</a:t>
          </a:r>
          <a:r>
            <a:rPr lang="nb-NO" sz="1500" kern="1200" dirty="0" smtClean="0"/>
            <a:t> poliklinikk</a:t>
          </a:r>
          <a:endParaRPr lang="nb-NO" sz="1500" kern="1200" dirty="0"/>
        </a:p>
      </dsp:txBody>
      <dsp:txXfrm rot="10800000">
        <a:off x="729472" y="2086983"/>
        <a:ext cx="1698990" cy="535607"/>
      </dsp:txXfrm>
    </dsp:sp>
    <dsp:sp modelId="{95D1ECDF-B83D-4BFF-BDC0-050AFA2467A9}">
      <dsp:nvSpPr>
        <dsp:cNvPr id="0" name=""/>
        <dsp:cNvSpPr/>
      </dsp:nvSpPr>
      <dsp:spPr>
        <a:xfrm>
          <a:off x="327766" y="2086983"/>
          <a:ext cx="535607" cy="535607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37703-805E-4D4F-AF3E-0B9618D3A10C}">
      <dsp:nvSpPr>
        <dsp:cNvPr id="0" name=""/>
        <dsp:cNvSpPr/>
      </dsp:nvSpPr>
      <dsp:spPr>
        <a:xfrm rot="10800000">
          <a:off x="595570" y="2782473"/>
          <a:ext cx="1832892" cy="535607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188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500" kern="1200" dirty="0">
            <a:noFill/>
          </a:endParaRPr>
        </a:p>
      </dsp:txBody>
      <dsp:txXfrm rot="10800000">
        <a:off x="729472" y="2782473"/>
        <a:ext cx="1698990" cy="535607"/>
      </dsp:txXfrm>
    </dsp:sp>
    <dsp:sp modelId="{861D96CD-BDDA-40F2-9F62-41782CFB2EEE}">
      <dsp:nvSpPr>
        <dsp:cNvPr id="0" name=""/>
        <dsp:cNvSpPr/>
      </dsp:nvSpPr>
      <dsp:spPr>
        <a:xfrm>
          <a:off x="327766" y="2782473"/>
          <a:ext cx="535607" cy="535607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Verktøy for pasienter i ulike forløp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476114"/>
            <a:ext cx="11377264" cy="2257142"/>
          </a:xfrm>
        </p:spPr>
        <p:txBody>
          <a:bodyPr>
            <a:noAutofit/>
          </a:bodyPr>
          <a:lstStyle/>
          <a:p>
            <a:r>
              <a:rPr lang="nb-NO" sz="2400" dirty="0" smtClean="0"/>
              <a:t>Sluttbrukere kan gjøre brukertilpassinger</a:t>
            </a:r>
          </a:p>
          <a:p>
            <a:pPr lvl="1"/>
            <a:r>
              <a:rPr lang="nb-NO" sz="2400" dirty="0" smtClean="0"/>
              <a:t>Ikke </a:t>
            </a:r>
            <a:r>
              <a:rPr lang="nb-NO" sz="2400" dirty="0"/>
              <a:t>mulig å legge til eller fjerne forordninger fra det opprinnelige </a:t>
            </a:r>
            <a:r>
              <a:rPr lang="nb-NO" sz="2400" dirty="0" smtClean="0"/>
              <a:t>forordningssettet</a:t>
            </a:r>
          </a:p>
          <a:p>
            <a:pPr lvl="1"/>
            <a:endParaRPr lang="nb-NO" sz="2400" dirty="0" smtClean="0"/>
          </a:p>
          <a:p>
            <a:pPr lvl="1"/>
            <a:r>
              <a:rPr lang="nb-NO" sz="2400" dirty="0" smtClean="0"/>
              <a:t>Mulig å endre det som er </a:t>
            </a:r>
            <a:r>
              <a:rPr lang="nb-NO" sz="2400" dirty="0" err="1" smtClean="0"/>
              <a:t>forhåndsutfylt</a:t>
            </a:r>
            <a:r>
              <a:rPr lang="nb-NO" sz="2400" dirty="0" smtClean="0"/>
              <a:t> og lagre til senere</a:t>
            </a:r>
          </a:p>
          <a:p>
            <a:pPr lvl="2"/>
            <a:r>
              <a:rPr lang="nb-NO" sz="2400" dirty="0" smtClean="0"/>
              <a:t>endre hyppighet, varighet, dose osv.   </a:t>
            </a:r>
          </a:p>
        </p:txBody>
      </p:sp>
    </p:spTree>
    <p:extLst>
      <p:ext uri="{BB962C8B-B14F-4D97-AF65-F5344CB8AC3E}">
        <p14:creationId xmlns:p14="http://schemas.microsoft.com/office/powerpoint/2010/main" val="321737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476114"/>
            <a:ext cx="10297144" cy="2401158"/>
          </a:xfrm>
        </p:spPr>
        <p:txBody>
          <a:bodyPr>
            <a:noAutofit/>
          </a:bodyPr>
          <a:lstStyle/>
          <a:p>
            <a:r>
              <a:rPr lang="nb-NO" sz="2400" dirty="0" smtClean="0"/>
              <a:t>Ikke alle forordningssett vil være klare til første innføringsdato, men Helseplattformen skal drive kontinuerlig utvikling</a:t>
            </a:r>
          </a:p>
          <a:p>
            <a:endParaRPr lang="nb-NO" sz="2400" dirty="0" smtClean="0"/>
          </a:p>
          <a:p>
            <a:r>
              <a:rPr lang="nb-NO" sz="2400" dirty="0" smtClean="0"/>
              <a:t>Erfaringer fra Danmark viser at mange av forordningssettene som ble satt opp i starten, ikke benyttes. Ofte forstår man mer av hva man trenger etter å ha blitt kjent med den nye løsningen og mulighetene som ligger der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94137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e 21"/>
          <p:cNvGrpSpPr/>
          <p:nvPr/>
        </p:nvGrpSpPr>
        <p:grpSpPr>
          <a:xfrm>
            <a:off x="872642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915143" y="3501008"/>
            <a:ext cx="9933385" cy="2160240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Benyttes først og fremst på poliklinikken</a:t>
            </a:r>
          </a:p>
          <a:p>
            <a:endParaRPr lang="nb-NO" sz="2400" dirty="0" smtClean="0"/>
          </a:p>
          <a:p>
            <a:r>
              <a:rPr lang="nb-NO" sz="2400" dirty="0" smtClean="0"/>
              <a:t>En gruppe forordninger og andre journalelementer som vanligvis brukes for en spesifikk type poliklinisk besøk</a:t>
            </a:r>
          </a:p>
          <a:p>
            <a:pPr lvl="1"/>
            <a:r>
              <a:rPr lang="nb-NO" sz="2000" dirty="0" smtClean="0"/>
              <a:t>lab</a:t>
            </a:r>
            <a:r>
              <a:rPr lang="nb-NO" sz="2000" dirty="0"/>
              <a:t>, bildediagnostikk, prosedyrer, </a:t>
            </a:r>
            <a:r>
              <a:rPr lang="nb-NO" sz="2000" dirty="0" err="1"/>
              <a:t>viderehenvisninger</a:t>
            </a:r>
            <a:r>
              <a:rPr lang="nb-NO" sz="2000" dirty="0"/>
              <a:t>, </a:t>
            </a:r>
            <a:r>
              <a:rPr lang="nb-NO" sz="2000" dirty="0" smtClean="0"/>
              <a:t>legemidler, notat</a:t>
            </a:r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2277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658117" y="1340768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658117" y="3356992"/>
            <a:ext cx="10585176" cy="2592288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Grupper av forordninger / legemidler som er gruppert sammen for rask forordning</a:t>
            </a:r>
          </a:p>
          <a:p>
            <a:pPr lvl="1"/>
            <a:r>
              <a:rPr lang="nb-NO" dirty="0" smtClean="0"/>
              <a:t>For eksempel hører </a:t>
            </a:r>
            <a:r>
              <a:rPr lang="nb-NO" dirty="0" err="1" smtClean="0"/>
              <a:t>warfarin</a:t>
            </a:r>
            <a:r>
              <a:rPr lang="nb-NO" dirty="0" smtClean="0"/>
              <a:t>-forordning og INR-forordning sammen</a:t>
            </a:r>
          </a:p>
          <a:p>
            <a:pPr lvl="1"/>
            <a:r>
              <a:rPr lang="nb-NO" dirty="0" smtClean="0"/>
              <a:t>Dagens lab-pakker vil nå komme som forordningspanel</a:t>
            </a:r>
          </a:p>
          <a:p>
            <a:pPr lvl="1"/>
            <a:r>
              <a:rPr lang="nb-NO" dirty="0" smtClean="0"/>
              <a:t>Nedtrappingsplan for steroider kan bygges som et forordningspanel</a:t>
            </a:r>
          </a:p>
          <a:p>
            <a:endParaRPr lang="nb-NO" sz="2400" dirty="0" smtClean="0"/>
          </a:p>
          <a:p>
            <a:r>
              <a:rPr lang="nb-NO" sz="2400" dirty="0" smtClean="0"/>
              <a:t>Brukes når omfanget av forordninger er mer begrenset enn ved forordningssett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77124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pe 57"/>
          <p:cNvGrpSpPr/>
          <p:nvPr/>
        </p:nvGrpSpPr>
        <p:grpSpPr>
          <a:xfrm>
            <a:off x="479376" y="1333423"/>
            <a:ext cx="2923753" cy="1210288"/>
            <a:chOff x="7788188" y="1617169"/>
            <a:chExt cx="2923753" cy="1966089"/>
          </a:xfrm>
        </p:grpSpPr>
        <p:grpSp>
          <p:nvGrpSpPr>
            <p:cNvPr id="59" name="Gruppe 58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61" name="Ellipse 60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2" name="TekstSylinder 61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60" name="TekstSylinder 59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50235"/>
            <a:ext cx="957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Administrative forløp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551384" y="4437112"/>
            <a:ext cx="9577064" cy="2498177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Med funksjonaliteten for </a:t>
            </a:r>
            <a:r>
              <a:rPr lang="nb-NO" sz="2400" i="1" dirty="0" smtClean="0">
                <a:latin typeface="+mn-lt"/>
              </a:rPr>
              <a:t>administrative forløp</a:t>
            </a:r>
            <a:r>
              <a:rPr lang="nb-NO" sz="2400" dirty="0" smtClean="0">
                <a:latin typeface="+mn-lt"/>
              </a:rPr>
              <a:t> får man et verktøy </a:t>
            </a:r>
            <a:r>
              <a:rPr lang="nb-NO" sz="2400" dirty="0">
                <a:latin typeface="+mn-lt"/>
              </a:rPr>
              <a:t>for å samle koder som er dokumentert i et strukturert </a:t>
            </a:r>
            <a:r>
              <a:rPr lang="nb-NO" sz="2400" dirty="0" smtClean="0">
                <a:latin typeface="+mn-lt"/>
              </a:rPr>
              <a:t>format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Verktøyet viser </a:t>
            </a:r>
            <a:r>
              <a:rPr lang="nb-NO" sz="2400" dirty="0">
                <a:latin typeface="+mn-lt"/>
              </a:rPr>
              <a:t>tidslinjen i </a:t>
            </a:r>
            <a:r>
              <a:rPr lang="nb-NO" sz="2400" dirty="0" smtClean="0">
                <a:latin typeface="+mn-lt"/>
              </a:rPr>
              <a:t>forløpet</a:t>
            </a:r>
          </a:p>
        </p:txBody>
      </p:sp>
      <p:grpSp>
        <p:nvGrpSpPr>
          <p:cNvPr id="52" name="Gruppe 51"/>
          <p:cNvGrpSpPr/>
          <p:nvPr/>
        </p:nvGrpSpPr>
        <p:grpSpPr>
          <a:xfrm>
            <a:off x="4871864" y="1480762"/>
            <a:ext cx="6026041" cy="4155614"/>
            <a:chOff x="6312024" y="1492746"/>
            <a:chExt cx="4980199" cy="3434392"/>
          </a:xfrm>
        </p:grpSpPr>
        <p:grpSp>
          <p:nvGrpSpPr>
            <p:cNvPr id="40" name="Gruppe 39"/>
            <p:cNvGrpSpPr/>
            <p:nvPr/>
          </p:nvGrpSpPr>
          <p:grpSpPr>
            <a:xfrm>
              <a:off x="6312024" y="1492746"/>
              <a:ext cx="4963608" cy="2837569"/>
              <a:chOff x="6065607" y="1704150"/>
              <a:chExt cx="5459969" cy="3121326"/>
            </a:xfrm>
          </p:grpSpPr>
          <p:grpSp>
            <p:nvGrpSpPr>
              <p:cNvPr id="27" name="Gruppe 26"/>
              <p:cNvGrpSpPr/>
              <p:nvPr/>
            </p:nvGrpSpPr>
            <p:grpSpPr>
              <a:xfrm>
                <a:off x="6065607" y="2327367"/>
                <a:ext cx="5401937" cy="1893721"/>
                <a:chOff x="6065607" y="2276872"/>
                <a:chExt cx="5401937" cy="1893721"/>
              </a:xfrm>
            </p:grpSpPr>
            <p:cxnSp>
              <p:nvCxnSpPr>
                <p:cNvPr id="19" name="Rett linje 18"/>
                <p:cNvCxnSpPr/>
                <p:nvPr/>
              </p:nvCxnSpPr>
              <p:spPr>
                <a:xfrm>
                  <a:off x="7536120" y="2780928"/>
                  <a:ext cx="360000" cy="1113139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tt linje 16"/>
                <p:cNvCxnSpPr/>
                <p:nvPr/>
              </p:nvCxnSpPr>
              <p:spPr>
                <a:xfrm>
                  <a:off x="6763185" y="2636872"/>
                  <a:ext cx="4301367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tt linje 4"/>
                <p:cNvCxnSpPr/>
                <p:nvPr/>
              </p:nvCxnSpPr>
              <p:spPr>
                <a:xfrm>
                  <a:off x="6312024" y="2636912"/>
                  <a:ext cx="936104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Ellipse 6"/>
                <p:cNvSpPr/>
                <p:nvPr/>
              </p:nvSpPr>
              <p:spPr>
                <a:xfrm>
                  <a:off x="7176120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8" name="Ellipse 17"/>
                <p:cNvSpPr/>
                <p:nvPr/>
              </p:nvSpPr>
              <p:spPr>
                <a:xfrm>
                  <a:off x="10746736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2" name="Rett linje 21"/>
                <p:cNvCxnSpPr/>
                <p:nvPr/>
              </p:nvCxnSpPr>
              <p:spPr>
                <a:xfrm>
                  <a:off x="7799897" y="3821314"/>
                  <a:ext cx="3024416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Ellipse 24"/>
                <p:cNvSpPr/>
                <p:nvPr/>
              </p:nvSpPr>
              <p:spPr>
                <a:xfrm>
                  <a:off x="10747544" y="3450593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6" name="Rektangel 25"/>
                <p:cNvSpPr/>
                <p:nvPr/>
              </p:nvSpPr>
              <p:spPr>
                <a:xfrm rot="2684966">
                  <a:off x="6065607" y="2456871"/>
                  <a:ext cx="360000" cy="36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0" name="Gruppe 29"/>
              <p:cNvGrpSpPr/>
              <p:nvPr/>
            </p:nvGrpSpPr>
            <p:grpSpPr>
              <a:xfrm>
                <a:off x="7222882" y="1704150"/>
                <a:ext cx="612068" cy="454786"/>
                <a:chOff x="7222882" y="1704150"/>
                <a:chExt cx="612068" cy="454786"/>
              </a:xfrm>
            </p:grpSpPr>
            <p:sp>
              <p:nvSpPr>
                <p:cNvPr id="28" name="Ellipse 27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9" name="TekstSylinder 28"/>
                <p:cNvSpPr txBox="1"/>
                <p:nvPr/>
              </p:nvSpPr>
              <p:spPr>
                <a:xfrm>
                  <a:off x="7222882" y="1728049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Start forløp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1" name="Gruppe 30"/>
              <p:cNvGrpSpPr/>
              <p:nvPr/>
            </p:nvGrpSpPr>
            <p:grpSpPr>
              <a:xfrm>
                <a:off x="10810862" y="1704150"/>
                <a:ext cx="612068" cy="475106"/>
                <a:chOff x="7233042" y="1704150"/>
                <a:chExt cx="612068" cy="475106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3" name="TekstSylinder 32"/>
                <p:cNvSpPr txBox="1"/>
                <p:nvPr/>
              </p:nvSpPr>
              <p:spPr>
                <a:xfrm>
                  <a:off x="7233042" y="1748369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Frem-møte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4" name="Gruppe 33"/>
              <p:cNvGrpSpPr/>
              <p:nvPr/>
            </p:nvGrpSpPr>
            <p:grpSpPr>
              <a:xfrm>
                <a:off x="10807905" y="4382259"/>
                <a:ext cx="612068" cy="443217"/>
                <a:chOff x="7222882" y="1704150"/>
                <a:chExt cx="612068" cy="443217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TekstSylinder 35"/>
                <p:cNvSpPr txBox="1"/>
                <p:nvPr/>
              </p:nvSpPr>
              <p:spPr>
                <a:xfrm>
                  <a:off x="7222882" y="1781456"/>
                  <a:ext cx="612068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Slutt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7" name="TekstSylinder 36"/>
              <p:cNvSpPr txBox="1"/>
              <p:nvPr/>
            </p:nvSpPr>
            <p:spPr>
              <a:xfrm>
                <a:off x="7143846" y="2489598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8" name="TekstSylinder 37"/>
              <p:cNvSpPr txBox="1"/>
              <p:nvPr/>
            </p:nvSpPr>
            <p:spPr>
              <a:xfrm>
                <a:off x="10722730" y="2492896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9" name="TekstSylinder 38"/>
              <p:cNvSpPr txBox="1"/>
              <p:nvPr/>
            </p:nvSpPr>
            <p:spPr>
              <a:xfrm>
                <a:off x="10722730" y="3676962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</p:grpSp>
        <p:grpSp>
          <p:nvGrpSpPr>
            <p:cNvPr id="48" name="Gruppe 47"/>
            <p:cNvGrpSpPr/>
            <p:nvPr/>
          </p:nvGrpSpPr>
          <p:grpSpPr>
            <a:xfrm>
              <a:off x="6336598" y="1998076"/>
              <a:ext cx="4955625" cy="2929062"/>
              <a:chOff x="6336598" y="1998076"/>
              <a:chExt cx="4955625" cy="2929062"/>
            </a:xfrm>
          </p:grpSpPr>
          <p:sp>
            <p:nvSpPr>
              <p:cNvPr id="43" name="TekstSylinder 42"/>
              <p:cNvSpPr txBox="1"/>
              <p:nvPr/>
            </p:nvSpPr>
            <p:spPr>
              <a:xfrm>
                <a:off x="8987967" y="4650139"/>
                <a:ext cx="23042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b-NO" sz="1200" i="1" dirty="0" smtClean="0"/>
                  <a:t>Illustrasjon, ikke skjermdump</a:t>
                </a:r>
                <a:endParaRPr lang="nb-NO" sz="1200" i="1" dirty="0"/>
              </a:p>
            </p:txBody>
          </p:sp>
          <p:sp>
            <p:nvSpPr>
              <p:cNvPr id="44" name="Rektangel 43"/>
              <p:cNvSpPr/>
              <p:nvPr/>
            </p:nvSpPr>
            <p:spPr>
              <a:xfrm rot="2684431">
                <a:off x="6421310" y="2295678"/>
                <a:ext cx="180000" cy="180000"/>
              </a:xfrm>
              <a:prstGeom prst="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 44"/>
              <p:cNvSpPr/>
              <p:nvPr/>
            </p:nvSpPr>
            <p:spPr>
              <a:xfrm rot="2684431">
                <a:off x="6336598" y="2295678"/>
                <a:ext cx="180000" cy="18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6" name="Rektangel 45"/>
              <p:cNvSpPr/>
              <p:nvPr/>
            </p:nvSpPr>
            <p:spPr>
              <a:xfrm>
                <a:off x="6389961" y="2511028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7" name="Rektangel 46"/>
              <p:cNvSpPr/>
              <p:nvPr/>
            </p:nvSpPr>
            <p:spPr>
              <a:xfrm>
                <a:off x="6384032" y="1998076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41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957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Administrative forløp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23392" y="3363407"/>
            <a:ext cx="6820835" cy="2608894"/>
          </a:xfrm>
        </p:spPr>
        <p:txBody>
          <a:bodyPr>
            <a:normAutofit/>
          </a:bodyPr>
          <a:lstStyle/>
          <a:p>
            <a:r>
              <a:rPr lang="nb-NO" sz="2400">
                <a:latin typeface="+mn-lt"/>
              </a:rPr>
              <a:t>Verktøyet </a:t>
            </a:r>
            <a:r>
              <a:rPr lang="nb-NO" sz="2400" smtClean="0">
                <a:latin typeface="+mn-lt"/>
              </a:rPr>
              <a:t>gir </a:t>
            </a:r>
            <a:r>
              <a:rPr lang="nb-NO" sz="2400" dirty="0" smtClean="0">
                <a:latin typeface="+mn-lt"/>
              </a:rPr>
              <a:t>også en god oversikt over pasientens aktive </a:t>
            </a:r>
            <a:r>
              <a:rPr lang="nb-NO" sz="2400" dirty="0">
                <a:latin typeface="+mn-lt"/>
              </a:rPr>
              <a:t>administrative forløp</a:t>
            </a: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158319435"/>
              </p:ext>
            </p:extLst>
          </p:nvPr>
        </p:nvGraphicFramePr>
        <p:xfrm>
          <a:off x="7444227" y="1844824"/>
          <a:ext cx="2756229" cy="3318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" name="TekstSylinder 48"/>
          <p:cNvSpPr txBox="1"/>
          <p:nvPr/>
        </p:nvSpPr>
        <p:spPr>
          <a:xfrm>
            <a:off x="7104112" y="5301207"/>
            <a:ext cx="2788150" cy="335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200" i="1" dirty="0" smtClean="0"/>
              <a:t>Illustrasjon, ikke skjermdump</a:t>
            </a:r>
            <a:endParaRPr lang="nb-NO" sz="1200" i="1" dirty="0"/>
          </a:p>
        </p:txBody>
      </p:sp>
      <p:grpSp>
        <p:nvGrpSpPr>
          <p:cNvPr id="50" name="Gruppe 49"/>
          <p:cNvGrpSpPr/>
          <p:nvPr/>
        </p:nvGrpSpPr>
        <p:grpSpPr>
          <a:xfrm>
            <a:off x="479376" y="1340768"/>
            <a:ext cx="2923753" cy="1210288"/>
            <a:chOff x="7788188" y="1617169"/>
            <a:chExt cx="2923753" cy="1966089"/>
          </a:xfrm>
        </p:grpSpPr>
        <p:grpSp>
          <p:nvGrpSpPr>
            <p:cNvPr id="51" name="Gruppe 50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54" name="Ellipse 5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5" name="TekstSylinder 54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53" name="TekstSylinder 52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957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Administrative forløp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23392" y="4581128"/>
            <a:ext cx="9577064" cy="2332444"/>
          </a:xfrm>
        </p:spPr>
        <p:txBody>
          <a:bodyPr>
            <a:normAutofit/>
          </a:bodyPr>
          <a:lstStyle/>
          <a:p>
            <a:r>
              <a:rPr lang="nb-NO" sz="2400" b="1" dirty="0">
                <a:latin typeface="+mn-lt"/>
              </a:rPr>
              <a:t>Pakkeforløp</a:t>
            </a:r>
            <a:r>
              <a:rPr lang="nb-NO" sz="2400" dirty="0">
                <a:latin typeface="+mn-lt"/>
              </a:rPr>
              <a:t> vil støttes av </a:t>
            </a:r>
            <a:r>
              <a:rPr lang="nb-NO" sz="2400" i="1" dirty="0">
                <a:latin typeface="+mn-lt"/>
              </a:rPr>
              <a:t>administrative forløp</a:t>
            </a:r>
          </a:p>
          <a:p>
            <a:r>
              <a:rPr lang="nb-NO" sz="2400" dirty="0" smtClean="0">
                <a:latin typeface="+mn-lt"/>
              </a:rPr>
              <a:t>Koder </a:t>
            </a:r>
            <a:r>
              <a:rPr lang="nb-NO" sz="2400" dirty="0">
                <a:latin typeface="+mn-lt"/>
              </a:rPr>
              <a:t>som skal trekkes ut for å overvåke forløpet må registreres av det kliniske personellet = funksjonaliteten krever dokumentasjon med koder</a:t>
            </a:r>
          </a:p>
        </p:txBody>
      </p:sp>
      <p:grpSp>
        <p:nvGrpSpPr>
          <p:cNvPr id="52" name="Gruppe 51"/>
          <p:cNvGrpSpPr/>
          <p:nvPr/>
        </p:nvGrpSpPr>
        <p:grpSpPr>
          <a:xfrm>
            <a:off x="4871864" y="1480762"/>
            <a:ext cx="6005966" cy="3433458"/>
            <a:chOff x="6312024" y="1492746"/>
            <a:chExt cx="4963608" cy="2837569"/>
          </a:xfrm>
        </p:grpSpPr>
        <p:grpSp>
          <p:nvGrpSpPr>
            <p:cNvPr id="40" name="Gruppe 39"/>
            <p:cNvGrpSpPr/>
            <p:nvPr/>
          </p:nvGrpSpPr>
          <p:grpSpPr>
            <a:xfrm>
              <a:off x="6312024" y="1492746"/>
              <a:ext cx="4963608" cy="2837569"/>
              <a:chOff x="6065607" y="1704150"/>
              <a:chExt cx="5459969" cy="3121326"/>
            </a:xfrm>
          </p:grpSpPr>
          <p:grpSp>
            <p:nvGrpSpPr>
              <p:cNvPr id="27" name="Gruppe 26"/>
              <p:cNvGrpSpPr/>
              <p:nvPr/>
            </p:nvGrpSpPr>
            <p:grpSpPr>
              <a:xfrm>
                <a:off x="6065607" y="2327367"/>
                <a:ext cx="5401937" cy="1893721"/>
                <a:chOff x="6065607" y="2276872"/>
                <a:chExt cx="5401937" cy="1893721"/>
              </a:xfrm>
            </p:grpSpPr>
            <p:cxnSp>
              <p:nvCxnSpPr>
                <p:cNvPr id="19" name="Rett linje 18"/>
                <p:cNvCxnSpPr/>
                <p:nvPr/>
              </p:nvCxnSpPr>
              <p:spPr>
                <a:xfrm>
                  <a:off x="7536120" y="2780928"/>
                  <a:ext cx="360000" cy="1113139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tt linje 16"/>
                <p:cNvCxnSpPr/>
                <p:nvPr/>
              </p:nvCxnSpPr>
              <p:spPr>
                <a:xfrm>
                  <a:off x="6763185" y="2636872"/>
                  <a:ext cx="4301367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tt linje 4"/>
                <p:cNvCxnSpPr/>
                <p:nvPr/>
              </p:nvCxnSpPr>
              <p:spPr>
                <a:xfrm>
                  <a:off x="6312024" y="2636912"/>
                  <a:ext cx="936104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Ellipse 6"/>
                <p:cNvSpPr/>
                <p:nvPr/>
              </p:nvSpPr>
              <p:spPr>
                <a:xfrm>
                  <a:off x="7176120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8" name="Ellipse 17"/>
                <p:cNvSpPr/>
                <p:nvPr/>
              </p:nvSpPr>
              <p:spPr>
                <a:xfrm>
                  <a:off x="10746736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2" name="Rett linje 21"/>
                <p:cNvCxnSpPr/>
                <p:nvPr/>
              </p:nvCxnSpPr>
              <p:spPr>
                <a:xfrm>
                  <a:off x="7799897" y="3821314"/>
                  <a:ext cx="3024416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Ellipse 24"/>
                <p:cNvSpPr/>
                <p:nvPr/>
              </p:nvSpPr>
              <p:spPr>
                <a:xfrm>
                  <a:off x="10747544" y="3450593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6" name="Rektangel 25"/>
                <p:cNvSpPr/>
                <p:nvPr/>
              </p:nvSpPr>
              <p:spPr>
                <a:xfrm rot="2684966">
                  <a:off x="6065607" y="2456871"/>
                  <a:ext cx="360000" cy="36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0" name="Gruppe 29"/>
              <p:cNvGrpSpPr/>
              <p:nvPr/>
            </p:nvGrpSpPr>
            <p:grpSpPr>
              <a:xfrm>
                <a:off x="7222882" y="1704150"/>
                <a:ext cx="612068" cy="454786"/>
                <a:chOff x="7222882" y="1704150"/>
                <a:chExt cx="612068" cy="454786"/>
              </a:xfrm>
            </p:grpSpPr>
            <p:sp>
              <p:nvSpPr>
                <p:cNvPr id="28" name="Ellipse 27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9" name="TekstSylinder 28"/>
                <p:cNvSpPr txBox="1"/>
                <p:nvPr/>
              </p:nvSpPr>
              <p:spPr>
                <a:xfrm>
                  <a:off x="7222882" y="1728049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Start forløp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1" name="Gruppe 30"/>
              <p:cNvGrpSpPr/>
              <p:nvPr/>
            </p:nvGrpSpPr>
            <p:grpSpPr>
              <a:xfrm>
                <a:off x="10810862" y="1704150"/>
                <a:ext cx="612068" cy="475106"/>
                <a:chOff x="7233042" y="1704150"/>
                <a:chExt cx="612068" cy="475106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3" name="TekstSylinder 32"/>
                <p:cNvSpPr txBox="1"/>
                <p:nvPr/>
              </p:nvSpPr>
              <p:spPr>
                <a:xfrm>
                  <a:off x="7233042" y="1748369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Frem-møte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4" name="Gruppe 33"/>
              <p:cNvGrpSpPr/>
              <p:nvPr/>
            </p:nvGrpSpPr>
            <p:grpSpPr>
              <a:xfrm>
                <a:off x="10807905" y="4382259"/>
                <a:ext cx="612068" cy="443217"/>
                <a:chOff x="7222882" y="1704150"/>
                <a:chExt cx="612068" cy="443217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TekstSylinder 35"/>
                <p:cNvSpPr txBox="1"/>
                <p:nvPr/>
              </p:nvSpPr>
              <p:spPr>
                <a:xfrm>
                  <a:off x="7222882" y="1781456"/>
                  <a:ext cx="612068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Slutt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7" name="TekstSylinder 36"/>
              <p:cNvSpPr txBox="1"/>
              <p:nvPr/>
            </p:nvSpPr>
            <p:spPr>
              <a:xfrm>
                <a:off x="7143846" y="2489598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8" name="TekstSylinder 37"/>
              <p:cNvSpPr txBox="1"/>
              <p:nvPr/>
            </p:nvSpPr>
            <p:spPr>
              <a:xfrm>
                <a:off x="10722730" y="2492896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9" name="TekstSylinder 38"/>
              <p:cNvSpPr txBox="1"/>
              <p:nvPr/>
            </p:nvSpPr>
            <p:spPr>
              <a:xfrm>
                <a:off x="10722730" y="3676962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</p:grpSp>
        <p:grpSp>
          <p:nvGrpSpPr>
            <p:cNvPr id="48" name="Gruppe 47"/>
            <p:cNvGrpSpPr/>
            <p:nvPr/>
          </p:nvGrpSpPr>
          <p:grpSpPr>
            <a:xfrm>
              <a:off x="6336598" y="1998076"/>
              <a:ext cx="4209173" cy="1930739"/>
              <a:chOff x="6336598" y="1998076"/>
              <a:chExt cx="4209173" cy="1930739"/>
            </a:xfrm>
          </p:grpSpPr>
          <p:sp>
            <p:nvSpPr>
              <p:cNvPr id="43" name="TekstSylinder 42"/>
              <p:cNvSpPr txBox="1"/>
              <p:nvPr/>
            </p:nvSpPr>
            <p:spPr>
              <a:xfrm>
                <a:off x="8241515" y="3651816"/>
                <a:ext cx="23042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b-NO" sz="1200" i="1" dirty="0" smtClean="0"/>
                  <a:t>Illustrasjon, ikke skjermdump</a:t>
                </a:r>
                <a:endParaRPr lang="nb-NO" sz="1200" i="1" dirty="0"/>
              </a:p>
            </p:txBody>
          </p:sp>
          <p:sp>
            <p:nvSpPr>
              <p:cNvPr id="44" name="Rektangel 43"/>
              <p:cNvSpPr/>
              <p:nvPr/>
            </p:nvSpPr>
            <p:spPr>
              <a:xfrm rot="2684431">
                <a:off x="6421310" y="2295678"/>
                <a:ext cx="180000" cy="180000"/>
              </a:xfrm>
              <a:prstGeom prst="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 44"/>
              <p:cNvSpPr/>
              <p:nvPr/>
            </p:nvSpPr>
            <p:spPr>
              <a:xfrm rot="2684431">
                <a:off x="6336598" y="2295678"/>
                <a:ext cx="180000" cy="18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6" name="Rektangel 45"/>
              <p:cNvSpPr/>
              <p:nvPr/>
            </p:nvSpPr>
            <p:spPr>
              <a:xfrm>
                <a:off x="6389961" y="2511028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7" name="Rektangel 46"/>
              <p:cNvSpPr/>
              <p:nvPr/>
            </p:nvSpPr>
            <p:spPr>
              <a:xfrm>
                <a:off x="6384032" y="1998076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sp>
        <p:nvSpPr>
          <p:cNvPr id="57" name="Plassholder for innhold 1"/>
          <p:cNvSpPr txBox="1">
            <a:spLocks/>
          </p:cNvSpPr>
          <p:nvPr/>
        </p:nvSpPr>
        <p:spPr>
          <a:xfrm>
            <a:off x="623392" y="3637119"/>
            <a:ext cx="5368539" cy="944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0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18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16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2400" i="1" dirty="0">
              <a:latin typeface="+mn-lt"/>
            </a:endParaRPr>
          </a:p>
        </p:txBody>
      </p:sp>
      <p:grpSp>
        <p:nvGrpSpPr>
          <p:cNvPr id="41" name="Gruppe 40"/>
          <p:cNvGrpSpPr/>
          <p:nvPr/>
        </p:nvGrpSpPr>
        <p:grpSpPr>
          <a:xfrm>
            <a:off x="479376" y="1340768"/>
            <a:ext cx="2923753" cy="1210288"/>
            <a:chOff x="7788188" y="1617169"/>
            <a:chExt cx="2923753" cy="1966089"/>
          </a:xfrm>
        </p:grpSpPr>
        <p:grpSp>
          <p:nvGrpSpPr>
            <p:cNvPr id="49" name="Gruppe 48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51" name="Ellipse 50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3" name="TekstSylinder 52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50" name="TekstSylinder 49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719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Oppsummering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09598" y="2204864"/>
            <a:ext cx="10526961" cy="3960440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Felles journal åpner mange muligheter for helhetlige behandlingsforløp</a:t>
            </a:r>
          </a:p>
          <a:p>
            <a:r>
              <a:rPr lang="nb-NO" sz="2400" dirty="0" smtClean="0">
                <a:latin typeface="+mn-lt"/>
              </a:rPr>
              <a:t>For spesifikke diagnoser kan man benytte forordningssett som er grupper av de vanligste forordningene</a:t>
            </a:r>
          </a:p>
          <a:p>
            <a:r>
              <a:rPr lang="nb-NO" sz="2400" dirty="0" err="1" smtClean="0">
                <a:latin typeface="+mn-lt"/>
              </a:rPr>
              <a:t>Smartsett</a:t>
            </a:r>
            <a:r>
              <a:rPr lang="nb-NO" sz="2400" dirty="0" smtClean="0">
                <a:latin typeface="+mn-lt"/>
              </a:rPr>
              <a:t> brukes mest på poliklinikken og inneholder forordninger og notat</a:t>
            </a:r>
          </a:p>
          <a:p>
            <a:r>
              <a:rPr lang="nb-NO" sz="2400" dirty="0" smtClean="0">
                <a:latin typeface="+mn-lt"/>
              </a:rPr>
              <a:t>Forordningspanel knytter for eksempel en blodprøve og et legemiddel sammen</a:t>
            </a:r>
          </a:p>
          <a:p>
            <a:r>
              <a:rPr lang="nb-NO" sz="2400" dirty="0" err="1" smtClean="0">
                <a:latin typeface="+mn-lt"/>
              </a:rPr>
              <a:t>Epic</a:t>
            </a:r>
            <a:r>
              <a:rPr lang="nb-NO" sz="2400" dirty="0" smtClean="0">
                <a:latin typeface="+mn-lt"/>
              </a:rPr>
              <a:t> har </a:t>
            </a:r>
            <a:r>
              <a:rPr lang="nb-NO" sz="2400" dirty="0" err="1" smtClean="0">
                <a:latin typeface="+mn-lt"/>
              </a:rPr>
              <a:t>systemstøtte</a:t>
            </a:r>
            <a:r>
              <a:rPr lang="nb-NO" sz="2400" dirty="0" smtClean="0">
                <a:latin typeface="+mn-lt"/>
              </a:rPr>
              <a:t> for å følge pasienter i forløp i en tidslinje. Baserer seg på </a:t>
            </a:r>
            <a:r>
              <a:rPr lang="nb-NO" sz="2400" dirty="0" err="1" smtClean="0">
                <a:latin typeface="+mn-lt"/>
              </a:rPr>
              <a:t>autouttrekk</a:t>
            </a:r>
            <a:r>
              <a:rPr lang="nb-NO" sz="2400" dirty="0" smtClean="0">
                <a:latin typeface="+mn-lt"/>
              </a:rPr>
              <a:t> av koder</a:t>
            </a:r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4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839416" y="285293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Alle pasienter er for så vidt i et «forløp» og begrepet brukes i mange sammenhenger</a:t>
            </a:r>
            <a:endParaRPr lang="nb-NO" sz="2400" dirty="0"/>
          </a:p>
        </p:txBody>
      </p:sp>
      <p:pic>
        <p:nvPicPr>
          <p:cNvPr id="819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2132856"/>
            <a:ext cx="1902023" cy="190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551384" y="548680"/>
            <a:ext cx="10297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Begrepet «forløp» brukes i mange sammenhenger</a:t>
            </a:r>
            <a:endParaRPr lang="nb-NO" sz="2400" dirty="0"/>
          </a:p>
        </p:txBody>
      </p:sp>
      <p:grpSp>
        <p:nvGrpSpPr>
          <p:cNvPr id="2" name="Gruppe 1"/>
          <p:cNvGrpSpPr/>
          <p:nvPr/>
        </p:nvGrpSpPr>
        <p:grpSpPr>
          <a:xfrm>
            <a:off x="623392" y="1628800"/>
            <a:ext cx="2584770" cy="3444190"/>
            <a:chOff x="623392" y="1628800"/>
            <a:chExt cx="2584770" cy="3444190"/>
          </a:xfrm>
        </p:grpSpPr>
        <p:grpSp>
          <p:nvGrpSpPr>
            <p:cNvPr id="21" name="Gruppe 20"/>
            <p:cNvGrpSpPr/>
            <p:nvPr/>
          </p:nvGrpSpPr>
          <p:grpSpPr>
            <a:xfrm>
              <a:off x="623392" y="1628800"/>
              <a:ext cx="2584770" cy="2221057"/>
              <a:chOff x="1775520" y="1639992"/>
              <a:chExt cx="2584770" cy="2221057"/>
            </a:xfrm>
          </p:grpSpPr>
          <p:grpSp>
            <p:nvGrpSpPr>
              <p:cNvPr id="5" name="Gruppe 4"/>
              <p:cNvGrpSpPr/>
              <p:nvPr/>
            </p:nvGrpSpPr>
            <p:grpSpPr>
              <a:xfrm>
                <a:off x="2707905" y="1639992"/>
                <a:ext cx="720000" cy="724249"/>
                <a:chOff x="1847528" y="1484784"/>
                <a:chExt cx="720000" cy="724249"/>
              </a:xfrm>
            </p:grpSpPr>
            <p:sp>
              <p:nvSpPr>
                <p:cNvPr id="3" name="Ellipse 2"/>
                <p:cNvSpPr/>
                <p:nvPr/>
              </p:nvSpPr>
              <p:spPr>
                <a:xfrm>
                  <a:off x="1847528" y="1484784"/>
                  <a:ext cx="720000" cy="72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" name="TekstSylinder 3"/>
                <p:cNvSpPr txBox="1"/>
                <p:nvPr/>
              </p:nvSpPr>
              <p:spPr>
                <a:xfrm>
                  <a:off x="2063552" y="1501147"/>
                  <a:ext cx="28803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4000" dirty="0" smtClean="0">
                      <a:solidFill>
                        <a:schemeClr val="bg1"/>
                      </a:solidFill>
                    </a:rPr>
                    <a:t>1</a:t>
                  </a:r>
                  <a:endParaRPr lang="nb-NO" sz="4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uppe 13"/>
              <p:cNvGrpSpPr/>
              <p:nvPr/>
            </p:nvGrpSpPr>
            <p:grpSpPr>
              <a:xfrm>
                <a:off x="1775520" y="2564904"/>
                <a:ext cx="2584770" cy="1296145"/>
                <a:chOff x="1775520" y="2564904"/>
                <a:chExt cx="2584770" cy="2232248"/>
              </a:xfrm>
            </p:grpSpPr>
            <p:sp>
              <p:nvSpPr>
                <p:cNvPr id="12" name="Avrundet rektangel 11"/>
                <p:cNvSpPr/>
                <p:nvPr/>
              </p:nvSpPr>
              <p:spPr>
                <a:xfrm>
                  <a:off x="1775520" y="2564904"/>
                  <a:ext cx="2584770" cy="2232248"/>
                </a:xfrm>
                <a:prstGeom prst="roundRect">
                  <a:avLst/>
                </a:prstGeom>
                <a:noFill/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3" name="TekstSylinder 12"/>
                <p:cNvSpPr txBox="1"/>
                <p:nvPr/>
              </p:nvSpPr>
              <p:spPr>
                <a:xfrm>
                  <a:off x="2027548" y="3013501"/>
                  <a:ext cx="2080714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400" dirty="0" smtClean="0"/>
                    <a:t>Standardiserte pasientforløp</a:t>
                  </a:r>
                  <a:endParaRPr lang="nb-NO" sz="2400" dirty="0"/>
                </a:p>
              </p:txBody>
            </p:sp>
          </p:grpSp>
        </p:grpSp>
        <p:sp>
          <p:nvSpPr>
            <p:cNvPr id="26" name="TekstSylinder 25"/>
            <p:cNvSpPr txBox="1"/>
            <p:nvPr/>
          </p:nvSpPr>
          <p:spPr>
            <a:xfrm>
              <a:off x="713402" y="4365104"/>
              <a:ext cx="24047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000" dirty="0"/>
                <a:t>Planlagt på tvers av avdelinger og foretak</a:t>
              </a:r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4403812" y="1628800"/>
            <a:ext cx="2584770" cy="4061161"/>
            <a:chOff x="4403812" y="1628800"/>
            <a:chExt cx="2584770" cy="4061161"/>
          </a:xfrm>
        </p:grpSpPr>
        <p:grpSp>
          <p:nvGrpSpPr>
            <p:cNvPr id="22" name="Gruppe 21"/>
            <p:cNvGrpSpPr/>
            <p:nvPr/>
          </p:nvGrpSpPr>
          <p:grpSpPr>
            <a:xfrm>
              <a:off x="4403812" y="1628800"/>
              <a:ext cx="2584770" cy="2204358"/>
              <a:chOff x="4803615" y="1656690"/>
              <a:chExt cx="2584770" cy="2204358"/>
            </a:xfrm>
          </p:grpSpPr>
          <p:grpSp>
            <p:nvGrpSpPr>
              <p:cNvPr id="6" name="Gruppe 5"/>
              <p:cNvGrpSpPr/>
              <p:nvPr/>
            </p:nvGrpSpPr>
            <p:grpSpPr>
              <a:xfrm>
                <a:off x="5736000" y="1656690"/>
                <a:ext cx="720000" cy="724249"/>
                <a:chOff x="1847528" y="1484784"/>
                <a:chExt cx="720000" cy="724249"/>
              </a:xfrm>
            </p:grpSpPr>
            <p:sp>
              <p:nvSpPr>
                <p:cNvPr id="7" name="Ellipse 6"/>
                <p:cNvSpPr/>
                <p:nvPr/>
              </p:nvSpPr>
              <p:spPr>
                <a:xfrm>
                  <a:off x="1847528" y="1484784"/>
                  <a:ext cx="720000" cy="72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" name="TekstSylinder 7"/>
                <p:cNvSpPr txBox="1"/>
                <p:nvPr/>
              </p:nvSpPr>
              <p:spPr>
                <a:xfrm>
                  <a:off x="2063552" y="1501147"/>
                  <a:ext cx="28803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4000" dirty="0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15" name="Gruppe 14"/>
              <p:cNvGrpSpPr/>
              <p:nvPr/>
            </p:nvGrpSpPr>
            <p:grpSpPr>
              <a:xfrm>
                <a:off x="4803615" y="2564903"/>
                <a:ext cx="2584770" cy="1296145"/>
                <a:chOff x="1775520" y="2564904"/>
                <a:chExt cx="2584770" cy="2232248"/>
              </a:xfrm>
            </p:grpSpPr>
            <p:sp>
              <p:nvSpPr>
                <p:cNvPr id="16" name="Avrundet rektangel 15"/>
                <p:cNvSpPr/>
                <p:nvPr/>
              </p:nvSpPr>
              <p:spPr>
                <a:xfrm>
                  <a:off x="1775520" y="2564904"/>
                  <a:ext cx="2584770" cy="2232248"/>
                </a:xfrm>
                <a:prstGeom prst="roundRect">
                  <a:avLst/>
                </a:prstGeom>
                <a:noFill/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7" name="TekstSylinder 16"/>
                <p:cNvSpPr txBox="1"/>
                <p:nvPr/>
              </p:nvSpPr>
              <p:spPr>
                <a:xfrm>
                  <a:off x="2027548" y="3289095"/>
                  <a:ext cx="208071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400" dirty="0" smtClean="0"/>
                    <a:t>Pakkeforløp</a:t>
                  </a:r>
                  <a:endParaRPr lang="nb-NO" sz="2400" dirty="0"/>
                </a:p>
              </p:txBody>
            </p:sp>
          </p:grpSp>
        </p:grpSp>
        <p:sp>
          <p:nvSpPr>
            <p:cNvPr id="27" name="TekstSylinder 26"/>
            <p:cNvSpPr txBox="1"/>
            <p:nvPr/>
          </p:nvSpPr>
          <p:spPr>
            <a:xfrm>
              <a:off x="4493822" y="4366522"/>
              <a:ext cx="24047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000" dirty="0"/>
                <a:t>Definert </a:t>
              </a:r>
              <a:r>
                <a:rPr lang="nb-NO" sz="2000" dirty="0" smtClean="0"/>
                <a:t>av </a:t>
              </a:r>
              <a:r>
                <a:rPr lang="nb-NO" sz="2000" dirty="0"/>
                <a:t>Helsedirektoratet og har definerte </a:t>
              </a:r>
              <a:r>
                <a:rPr lang="nb-NO" sz="2000" dirty="0" err="1"/>
                <a:t>måleparametre</a:t>
              </a:r>
              <a:endParaRPr lang="nb-NO" sz="2000" dirty="0"/>
            </a:p>
          </p:txBody>
        </p:sp>
      </p:grpSp>
      <p:grpSp>
        <p:nvGrpSpPr>
          <p:cNvPr id="29" name="Gruppe 28"/>
          <p:cNvGrpSpPr/>
          <p:nvPr/>
        </p:nvGrpSpPr>
        <p:grpSpPr>
          <a:xfrm>
            <a:off x="8184232" y="1628800"/>
            <a:ext cx="3024336" cy="3444190"/>
            <a:chOff x="8184232" y="1628800"/>
            <a:chExt cx="3024336" cy="3444190"/>
          </a:xfrm>
        </p:grpSpPr>
        <p:grpSp>
          <p:nvGrpSpPr>
            <p:cNvPr id="23" name="Gruppe 22"/>
            <p:cNvGrpSpPr/>
            <p:nvPr/>
          </p:nvGrpSpPr>
          <p:grpSpPr>
            <a:xfrm>
              <a:off x="8184232" y="1628800"/>
              <a:ext cx="2584770" cy="2216807"/>
              <a:chOff x="7968208" y="1644241"/>
              <a:chExt cx="2584770" cy="2216807"/>
            </a:xfrm>
          </p:grpSpPr>
          <p:grpSp>
            <p:nvGrpSpPr>
              <p:cNvPr id="9" name="Gruppe 8"/>
              <p:cNvGrpSpPr/>
              <p:nvPr/>
            </p:nvGrpSpPr>
            <p:grpSpPr>
              <a:xfrm>
                <a:off x="8900593" y="1644241"/>
                <a:ext cx="720000" cy="724249"/>
                <a:chOff x="1847528" y="1484784"/>
                <a:chExt cx="720000" cy="724249"/>
              </a:xfrm>
            </p:grpSpPr>
            <p:sp>
              <p:nvSpPr>
                <p:cNvPr id="10" name="Ellipse 9"/>
                <p:cNvSpPr/>
                <p:nvPr/>
              </p:nvSpPr>
              <p:spPr>
                <a:xfrm>
                  <a:off x="1847528" y="1484784"/>
                  <a:ext cx="720000" cy="72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1" name="TekstSylinder 10"/>
                <p:cNvSpPr txBox="1"/>
                <p:nvPr/>
              </p:nvSpPr>
              <p:spPr>
                <a:xfrm>
                  <a:off x="2063552" y="1501147"/>
                  <a:ext cx="28803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4000" dirty="0" smtClean="0">
                      <a:solidFill>
                        <a:schemeClr val="bg1"/>
                      </a:solidFill>
                    </a:rPr>
                    <a:t>3</a:t>
                  </a:r>
                  <a:endParaRPr lang="nb-NO" sz="4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uppe 17"/>
              <p:cNvGrpSpPr/>
              <p:nvPr/>
            </p:nvGrpSpPr>
            <p:grpSpPr>
              <a:xfrm>
                <a:off x="7968208" y="2564903"/>
                <a:ext cx="2584770" cy="1296145"/>
                <a:chOff x="1775520" y="2564904"/>
                <a:chExt cx="2584770" cy="2232248"/>
              </a:xfrm>
            </p:grpSpPr>
            <p:sp>
              <p:nvSpPr>
                <p:cNvPr id="19" name="Avrundet rektangel 18"/>
                <p:cNvSpPr/>
                <p:nvPr/>
              </p:nvSpPr>
              <p:spPr>
                <a:xfrm>
                  <a:off x="1775520" y="2564904"/>
                  <a:ext cx="2584770" cy="2232248"/>
                </a:xfrm>
                <a:prstGeom prst="roundRect">
                  <a:avLst/>
                </a:prstGeom>
                <a:noFill/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0" name="TekstSylinder 19"/>
                <p:cNvSpPr txBox="1"/>
                <p:nvPr/>
              </p:nvSpPr>
              <p:spPr>
                <a:xfrm>
                  <a:off x="1847528" y="2644171"/>
                  <a:ext cx="2512762" cy="20672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400" dirty="0" smtClean="0"/>
                    <a:t>Forløp i poliklinikk eller på en sengepost</a:t>
                  </a:r>
                  <a:endParaRPr lang="nb-NO" sz="2400" dirty="0"/>
                </a:p>
              </p:txBody>
            </p:sp>
          </p:grpSp>
        </p:grpSp>
        <p:sp>
          <p:nvSpPr>
            <p:cNvPr id="28" name="TekstSylinder 27"/>
            <p:cNvSpPr txBox="1"/>
            <p:nvPr/>
          </p:nvSpPr>
          <p:spPr>
            <a:xfrm>
              <a:off x="8310246" y="4365104"/>
              <a:ext cx="28983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000" dirty="0" smtClean="0"/>
                <a:t>Som </a:t>
              </a:r>
              <a:r>
                <a:rPr lang="nb-NO" sz="2000" dirty="0"/>
                <a:t>begrep i et administrativt verktøy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94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3392" y="1628800"/>
            <a:ext cx="2584770" cy="2221057"/>
            <a:chOff x="1775520" y="1639992"/>
            <a:chExt cx="2584770" cy="2221057"/>
          </a:xfrm>
        </p:grpSpPr>
        <p:grpSp>
          <p:nvGrpSpPr>
            <p:cNvPr id="5" name="Gruppe 4"/>
            <p:cNvGrpSpPr/>
            <p:nvPr/>
          </p:nvGrpSpPr>
          <p:grpSpPr>
            <a:xfrm>
              <a:off x="2707905" y="1639992"/>
              <a:ext cx="720000" cy="724249"/>
              <a:chOff x="1847528" y="1484784"/>
              <a:chExt cx="720000" cy="724249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1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1775520" y="2564904"/>
              <a:ext cx="2584770" cy="1296145"/>
              <a:chOff x="1775520" y="2564904"/>
              <a:chExt cx="2584770" cy="2232248"/>
            </a:xfrm>
          </p:grpSpPr>
          <p:sp>
            <p:nvSpPr>
              <p:cNvPr id="12" name="Avrundet rektangel 11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2027548" y="3013501"/>
                <a:ext cx="2080714" cy="1431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Standardiserte pasientforløp</a:t>
                </a:r>
                <a:endParaRPr lang="nb-NO" sz="2400" dirty="0"/>
              </a:p>
            </p:txBody>
          </p:sp>
        </p:grpSp>
      </p:grpSp>
      <p:grpSp>
        <p:nvGrpSpPr>
          <p:cNvPr id="22" name="Gruppe 21"/>
          <p:cNvGrpSpPr/>
          <p:nvPr/>
        </p:nvGrpSpPr>
        <p:grpSpPr>
          <a:xfrm>
            <a:off x="4403812" y="1628800"/>
            <a:ext cx="2584770" cy="2204358"/>
            <a:chOff x="4803615" y="1656690"/>
            <a:chExt cx="2584770" cy="2204358"/>
          </a:xfrm>
        </p:grpSpPr>
        <p:grpSp>
          <p:nvGrpSpPr>
            <p:cNvPr id="6" name="Gruppe 5"/>
            <p:cNvGrpSpPr/>
            <p:nvPr/>
          </p:nvGrpSpPr>
          <p:grpSpPr>
            <a:xfrm>
              <a:off x="5736000" y="1656690"/>
              <a:ext cx="720000" cy="724249"/>
              <a:chOff x="1847528" y="1484784"/>
              <a:chExt cx="720000" cy="724249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15" name="Gruppe 14"/>
            <p:cNvGrpSpPr/>
            <p:nvPr/>
          </p:nvGrpSpPr>
          <p:grpSpPr>
            <a:xfrm>
              <a:off x="4803615" y="2564903"/>
              <a:ext cx="2584770" cy="1296145"/>
              <a:chOff x="1775520" y="2564904"/>
              <a:chExt cx="2584770" cy="2232248"/>
            </a:xfrm>
          </p:grpSpPr>
          <p:sp>
            <p:nvSpPr>
              <p:cNvPr id="16" name="Avrundet rektangel 15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TekstSylinder 16"/>
              <p:cNvSpPr txBox="1"/>
              <p:nvPr/>
            </p:nvSpPr>
            <p:spPr>
              <a:xfrm>
                <a:off x="2027548" y="3289094"/>
                <a:ext cx="2080714" cy="795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Pakkeforløp</a:t>
                </a:r>
                <a:endParaRPr lang="nb-NO" sz="2400" dirty="0"/>
              </a:p>
            </p:txBody>
          </p:sp>
        </p:grpSp>
      </p:grpSp>
      <p:grpSp>
        <p:nvGrpSpPr>
          <p:cNvPr id="23" name="Gruppe 22"/>
          <p:cNvGrpSpPr/>
          <p:nvPr/>
        </p:nvGrpSpPr>
        <p:grpSpPr>
          <a:xfrm>
            <a:off x="8184232" y="1628800"/>
            <a:ext cx="2584770" cy="2216807"/>
            <a:chOff x="7968208" y="1644241"/>
            <a:chExt cx="2584770" cy="2216807"/>
          </a:xfrm>
        </p:grpSpPr>
        <p:grpSp>
          <p:nvGrpSpPr>
            <p:cNvPr id="9" name="Gruppe 8"/>
            <p:cNvGrpSpPr/>
            <p:nvPr/>
          </p:nvGrpSpPr>
          <p:grpSpPr>
            <a:xfrm>
              <a:off x="8900593" y="1644241"/>
              <a:ext cx="720000" cy="724249"/>
              <a:chOff x="1847528" y="1484784"/>
              <a:chExt cx="720000" cy="724249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3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Gruppe 17"/>
            <p:cNvGrpSpPr/>
            <p:nvPr/>
          </p:nvGrpSpPr>
          <p:grpSpPr>
            <a:xfrm>
              <a:off x="7968208" y="2564903"/>
              <a:ext cx="2584770" cy="1296145"/>
              <a:chOff x="1775520" y="2564904"/>
              <a:chExt cx="2584770" cy="2232248"/>
            </a:xfrm>
          </p:grpSpPr>
          <p:sp>
            <p:nvSpPr>
              <p:cNvPr id="19" name="Avrundet rektangel 18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" name="TekstSylinder 19"/>
              <p:cNvSpPr txBox="1"/>
              <p:nvPr/>
            </p:nvSpPr>
            <p:spPr>
              <a:xfrm>
                <a:off x="1847528" y="2644171"/>
                <a:ext cx="2512762" cy="2067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400" dirty="0" smtClean="0"/>
                  <a:t>Forløp i poliklinikk eller på en sengepost</a:t>
                </a:r>
                <a:endParaRPr lang="nb-NO" sz="2400" dirty="0"/>
              </a:p>
            </p:txBody>
          </p:sp>
        </p:grpSp>
      </p:grpSp>
      <p:sp>
        <p:nvSpPr>
          <p:cNvPr id="26" name="TekstSylinder 25"/>
          <p:cNvSpPr txBox="1"/>
          <p:nvPr/>
        </p:nvSpPr>
        <p:spPr>
          <a:xfrm>
            <a:off x="899974" y="4898161"/>
            <a:ext cx="9592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I Helseplattformen vil </a:t>
            </a:r>
            <a:r>
              <a:rPr lang="nb-NO" sz="2400" dirty="0" smtClean="0"/>
              <a:t>systemstøtten </a:t>
            </a:r>
            <a:r>
              <a:rPr lang="nb-NO" sz="2400" dirty="0"/>
              <a:t>til de ulike typene forløp være noe ulik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551384" y="548680"/>
            <a:ext cx="10297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Begrepet «forløp» brukes i mange sammenhenger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8414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348880"/>
            <a:ext cx="9433048" cy="223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vil </a:t>
            </a:r>
            <a:r>
              <a:rPr lang="nb-NO" sz="2400" dirty="0"/>
              <a:t>gi direkte støtte til </a:t>
            </a:r>
            <a:r>
              <a:rPr lang="nb-NO" sz="2400" dirty="0" smtClean="0"/>
              <a:t>standardiserte </a:t>
            </a:r>
            <a:r>
              <a:rPr lang="nb-NO" sz="2400" dirty="0"/>
              <a:t>forløp </a:t>
            </a:r>
            <a:r>
              <a:rPr lang="nb-NO" sz="2400" dirty="0" smtClean="0"/>
              <a:t>og pakkeforløp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Felles </a:t>
            </a:r>
            <a:r>
              <a:rPr lang="nb-NO" sz="2400" dirty="0"/>
              <a:t>journal </a:t>
            </a:r>
            <a:r>
              <a:rPr lang="nb-NO" sz="2400" dirty="0" smtClean="0"/>
              <a:t>gir en </a:t>
            </a:r>
            <a:r>
              <a:rPr lang="nb-NO" sz="2400" dirty="0"/>
              <a:t>helt annen mulighet til å ivareta standardisert og avtalt behandling gjennom hele </a:t>
            </a:r>
            <a:r>
              <a:rPr lang="nb-NO" sz="2400" dirty="0" smtClean="0"/>
              <a:t>pasientforløpet</a:t>
            </a:r>
          </a:p>
        </p:txBody>
      </p:sp>
      <p:grpSp>
        <p:nvGrpSpPr>
          <p:cNvPr id="14" name="Gruppe 13"/>
          <p:cNvGrpSpPr/>
          <p:nvPr/>
        </p:nvGrpSpPr>
        <p:grpSpPr>
          <a:xfrm>
            <a:off x="9696400" y="1628800"/>
            <a:ext cx="1597968" cy="3717445"/>
            <a:chOff x="9480376" y="1628800"/>
            <a:chExt cx="1597968" cy="3717445"/>
          </a:xfrm>
        </p:grpSpPr>
        <p:graphicFrame>
          <p:nvGraphicFramePr>
            <p:cNvPr id="8" name="Diagram 7"/>
            <p:cNvGraphicFramePr/>
            <p:nvPr>
              <p:extLst>
                <p:ext uri="{D42A27DB-BD31-4B8C-83A1-F6EECF244321}">
                  <p14:modId xmlns:p14="http://schemas.microsoft.com/office/powerpoint/2010/main" val="2066077998"/>
                </p:ext>
              </p:extLst>
            </p:nvPr>
          </p:nvGraphicFramePr>
          <p:xfrm>
            <a:off x="9480376" y="1628800"/>
            <a:ext cx="1597968" cy="371744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TekstSylinder 8"/>
            <p:cNvSpPr txBox="1"/>
            <p:nvPr/>
          </p:nvSpPr>
          <p:spPr>
            <a:xfrm>
              <a:off x="9777644" y="1661955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Henvisning fastlege</a:t>
              </a:r>
              <a:endParaRPr lang="nb-NO" sz="1200" dirty="0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775764" y="2448567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Første oppmøte</a:t>
              </a:r>
              <a:endParaRPr lang="nb-NO" sz="1200" dirty="0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9762507" y="3349022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Operasjon</a:t>
              </a:r>
              <a:endParaRPr lang="nb-NO" sz="1200" dirty="0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9780497" y="406715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Kontroll poliklinikk</a:t>
              </a:r>
              <a:endParaRPr lang="nb-NO" sz="1200" dirty="0"/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9777644" y="485256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Kontroll fastlege</a:t>
              </a:r>
              <a:endParaRPr lang="nb-NO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39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712" y="1988840"/>
            <a:ext cx="7200800" cy="86409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nb-NO" sz="2400" dirty="0" smtClean="0"/>
              <a:t>Dagens </a:t>
            </a:r>
            <a:r>
              <a:rPr lang="nb-NO" sz="2400" dirty="0"/>
              <a:t>visuelle framstilling av forløpene i EQS vil </a:t>
            </a:r>
            <a:r>
              <a:rPr lang="nb-NO" sz="2400" u="sng" dirty="0"/>
              <a:t>ikke</a:t>
            </a:r>
            <a:r>
              <a:rPr lang="nb-NO" sz="2400" dirty="0"/>
              <a:t> gjengis i Helseplattformen </a:t>
            </a:r>
            <a:r>
              <a:rPr lang="nb-NO" sz="2400" dirty="0" smtClean="0"/>
              <a:t>fra første innføringsdato</a:t>
            </a:r>
            <a:endParaRPr lang="nb-NO" sz="2400" dirty="0"/>
          </a:p>
          <a:p>
            <a:pPr algn="r"/>
            <a:endParaRPr lang="nb-NO" sz="2400" dirty="0"/>
          </a:p>
          <a:p>
            <a:pPr marL="0" indent="0" algn="r">
              <a:buNone/>
            </a:pPr>
            <a:endParaRPr lang="nb-NO" sz="2400" dirty="0"/>
          </a:p>
        </p:txBody>
      </p:sp>
      <p:grpSp>
        <p:nvGrpSpPr>
          <p:cNvPr id="8" name="Gruppe 7"/>
          <p:cNvGrpSpPr/>
          <p:nvPr/>
        </p:nvGrpSpPr>
        <p:grpSpPr>
          <a:xfrm>
            <a:off x="911424" y="3789040"/>
            <a:ext cx="6728296" cy="1392273"/>
            <a:chOff x="2724956" y="2812283"/>
            <a:chExt cx="6728296" cy="1392273"/>
          </a:xfrm>
        </p:grpSpPr>
        <p:grpSp>
          <p:nvGrpSpPr>
            <p:cNvPr id="7" name="Gruppe 6"/>
            <p:cNvGrpSpPr/>
            <p:nvPr/>
          </p:nvGrpSpPr>
          <p:grpSpPr>
            <a:xfrm>
              <a:off x="2724956" y="3212976"/>
              <a:ext cx="6728296" cy="991580"/>
              <a:chOff x="1919536" y="5328177"/>
              <a:chExt cx="6728296" cy="991580"/>
            </a:xfrm>
          </p:grpSpPr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4033313923"/>
                  </p:ext>
                </p:extLst>
              </p:nvPr>
            </p:nvGraphicFramePr>
            <p:xfrm>
              <a:off x="1919536" y="5328177"/>
              <a:ext cx="6728296" cy="3330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aphicFrame>
            <p:nvGraphicFramePr>
              <p:cNvPr id="6" name="Diagram 5"/>
              <p:cNvGraphicFramePr/>
              <p:nvPr>
                <p:extLst>
                  <p:ext uri="{D42A27DB-BD31-4B8C-83A1-F6EECF244321}">
                    <p14:modId xmlns:p14="http://schemas.microsoft.com/office/powerpoint/2010/main" val="1363948818"/>
                  </p:ext>
                </p:extLst>
              </p:nvPr>
            </p:nvGraphicFramePr>
            <p:xfrm>
              <a:off x="4108018" y="5877272"/>
              <a:ext cx="4539813" cy="3330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sp>
            <p:nvSpPr>
              <p:cNvPr id="4" name="TekstSylinder 3"/>
              <p:cNvSpPr txBox="1"/>
              <p:nvPr/>
            </p:nvSpPr>
            <p:spPr>
              <a:xfrm>
                <a:off x="2235810" y="5673426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/>
                  <a:t>Standardisert pasientforløp</a:t>
                </a:r>
                <a:endParaRPr lang="nb-NO" dirty="0"/>
              </a:p>
            </p:txBody>
          </p:sp>
        </p:grpSp>
        <p:sp>
          <p:nvSpPr>
            <p:cNvPr id="5" name="TekstSylinder 4"/>
            <p:cNvSpPr txBox="1"/>
            <p:nvPr/>
          </p:nvSpPr>
          <p:spPr>
            <a:xfrm>
              <a:off x="2783632" y="2812283"/>
              <a:ext cx="1059892" cy="369332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EQS </a:t>
              </a:r>
              <a:r>
                <a:rPr lang="nb-NO" dirty="0" err="1" smtClean="0">
                  <a:solidFill>
                    <a:schemeClr val="bg1"/>
                  </a:solidFill>
                </a:rPr>
                <a:t>nr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15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e 70"/>
          <p:cNvGrpSpPr/>
          <p:nvPr/>
        </p:nvGrpSpPr>
        <p:grpSpPr>
          <a:xfrm>
            <a:off x="453604" y="3121348"/>
            <a:ext cx="2923753" cy="1210288"/>
            <a:chOff x="7788188" y="1617169"/>
            <a:chExt cx="2923753" cy="1966089"/>
          </a:xfrm>
        </p:grpSpPr>
        <p:grpSp>
          <p:nvGrpSpPr>
            <p:cNvPr id="72" name="Gruppe 71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74" name="Ellipse 7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5" name="TekstSylinder 74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73" name="TekstSylinder 72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  <a:endParaRPr lang="nb-NO" sz="24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grpSp>
        <p:nvGrpSpPr>
          <p:cNvPr id="29" name="Gruppe 28"/>
          <p:cNvGrpSpPr/>
          <p:nvPr/>
        </p:nvGrpSpPr>
        <p:grpSpPr>
          <a:xfrm>
            <a:off x="8256240" y="4854220"/>
            <a:ext cx="2584770" cy="1017288"/>
            <a:chOff x="1775520" y="1588702"/>
            <a:chExt cx="2584770" cy="1652568"/>
          </a:xfrm>
        </p:grpSpPr>
        <p:grpSp>
          <p:nvGrpSpPr>
            <p:cNvPr id="30" name="Gruppe 29"/>
            <p:cNvGrpSpPr/>
            <p:nvPr/>
          </p:nvGrpSpPr>
          <p:grpSpPr>
            <a:xfrm>
              <a:off x="2844374" y="1588702"/>
              <a:ext cx="447063" cy="771289"/>
              <a:chOff x="1983997" y="1433494"/>
              <a:chExt cx="447063" cy="771289"/>
            </a:xfrm>
          </p:grpSpPr>
          <p:sp>
            <p:nvSpPr>
              <p:cNvPr id="34" name="Ellipse 3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5" name="TekstSylinder 34"/>
              <p:cNvSpPr txBox="1"/>
              <p:nvPr/>
            </p:nvSpPr>
            <p:spPr>
              <a:xfrm>
                <a:off x="2063552" y="1433494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9</a:t>
                </a:r>
              </a:p>
            </p:txBody>
          </p:sp>
        </p:grpSp>
        <p:sp>
          <p:nvSpPr>
            <p:cNvPr id="33" name="TekstSylinder 32"/>
            <p:cNvSpPr txBox="1"/>
            <p:nvPr/>
          </p:nvSpPr>
          <p:spPr>
            <a:xfrm>
              <a:off x="1775520" y="2779605"/>
              <a:ext cx="25847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Henvisningsmaler</a:t>
              </a:r>
              <a:endParaRPr lang="nb-NO" sz="2400" dirty="0"/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4655376" y="3111351"/>
            <a:ext cx="2080714" cy="1007473"/>
            <a:chOff x="5055179" y="1635408"/>
            <a:chExt cx="2080714" cy="1636624"/>
          </a:xfrm>
        </p:grpSpPr>
        <p:grpSp>
          <p:nvGrpSpPr>
            <p:cNvPr id="37" name="Gruppe 36"/>
            <p:cNvGrpSpPr/>
            <p:nvPr/>
          </p:nvGrpSpPr>
          <p:grpSpPr>
            <a:xfrm>
              <a:off x="5872469" y="1635408"/>
              <a:ext cx="447063" cy="749967"/>
              <a:chOff x="1983997" y="1463502"/>
              <a:chExt cx="447063" cy="749967"/>
            </a:xfrm>
          </p:grpSpPr>
          <p:sp>
            <p:nvSpPr>
              <p:cNvPr id="41" name="Ellipse 40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TekstSylinder 41"/>
              <p:cNvSpPr txBox="1"/>
              <p:nvPr/>
            </p:nvSpPr>
            <p:spPr>
              <a:xfrm>
                <a:off x="2063552" y="1463502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5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TekstSylinder 39"/>
            <p:cNvSpPr txBox="1"/>
            <p:nvPr/>
          </p:nvSpPr>
          <p:spPr>
            <a:xfrm>
              <a:off x="5055179" y="2810367"/>
              <a:ext cx="20807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Sjekklister</a:t>
              </a:r>
              <a:endParaRPr lang="nb-NO" sz="2400" dirty="0"/>
            </a:p>
          </p:txBody>
        </p:sp>
      </p:grpSp>
      <p:grpSp>
        <p:nvGrpSpPr>
          <p:cNvPr id="43" name="Gruppe 42"/>
          <p:cNvGrpSpPr/>
          <p:nvPr/>
        </p:nvGrpSpPr>
        <p:grpSpPr>
          <a:xfrm>
            <a:off x="8220236" y="3107784"/>
            <a:ext cx="2512762" cy="1032817"/>
            <a:chOff x="8004212" y="1617169"/>
            <a:chExt cx="2512762" cy="1677790"/>
          </a:xfrm>
        </p:grpSpPr>
        <p:grpSp>
          <p:nvGrpSpPr>
            <p:cNvPr id="44" name="Gruppe 43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48" name="Ellipse 47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9" name="TekstSylinder 48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6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TekstSylinder 46"/>
            <p:cNvSpPr txBox="1"/>
            <p:nvPr/>
          </p:nvSpPr>
          <p:spPr>
            <a:xfrm>
              <a:off x="8004212" y="2833292"/>
              <a:ext cx="2512762" cy="46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Notatmaler</a:t>
              </a:r>
              <a:endParaRPr lang="nb-NO" sz="2400" dirty="0"/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587388" y="4858015"/>
            <a:ext cx="2584770" cy="1418205"/>
            <a:chOff x="1739516" y="1620405"/>
            <a:chExt cx="2584770" cy="2303849"/>
          </a:xfrm>
        </p:grpSpPr>
        <p:grpSp>
          <p:nvGrpSpPr>
            <p:cNvPr id="51" name="Gruppe 50"/>
            <p:cNvGrpSpPr/>
            <p:nvPr/>
          </p:nvGrpSpPr>
          <p:grpSpPr>
            <a:xfrm>
              <a:off x="2844374" y="1620405"/>
              <a:ext cx="447063" cy="749967"/>
              <a:chOff x="1983997" y="1465197"/>
              <a:chExt cx="447063" cy="749967"/>
            </a:xfrm>
          </p:grpSpPr>
          <p:sp>
            <p:nvSpPr>
              <p:cNvPr id="55" name="Ellipse 54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6" name="TekstSylinder 55"/>
              <p:cNvSpPr txBox="1"/>
              <p:nvPr/>
            </p:nvSpPr>
            <p:spPr>
              <a:xfrm>
                <a:off x="2063552" y="1465197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7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4" name="TekstSylinder 53"/>
            <p:cNvSpPr txBox="1"/>
            <p:nvPr/>
          </p:nvSpPr>
          <p:spPr>
            <a:xfrm>
              <a:off x="1739516" y="2574313"/>
              <a:ext cx="2584770" cy="134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Innebygde arbeidsflyter</a:t>
              </a:r>
              <a:endParaRPr lang="nb-NO" sz="2400" dirty="0"/>
            </a:p>
          </p:txBody>
        </p:sp>
      </p:grpSp>
      <p:grpSp>
        <p:nvGrpSpPr>
          <p:cNvPr id="57" name="Gruppe 56"/>
          <p:cNvGrpSpPr/>
          <p:nvPr/>
        </p:nvGrpSpPr>
        <p:grpSpPr>
          <a:xfrm>
            <a:off x="4439816" y="4848779"/>
            <a:ext cx="2548766" cy="1427442"/>
            <a:chOff x="4839619" y="1622097"/>
            <a:chExt cx="2548766" cy="2318857"/>
          </a:xfrm>
        </p:grpSpPr>
        <p:grpSp>
          <p:nvGrpSpPr>
            <p:cNvPr id="58" name="Gruppe 57"/>
            <p:cNvGrpSpPr/>
            <p:nvPr/>
          </p:nvGrpSpPr>
          <p:grpSpPr>
            <a:xfrm>
              <a:off x="5872469" y="1622097"/>
              <a:ext cx="447063" cy="754592"/>
              <a:chOff x="1983997" y="1450191"/>
              <a:chExt cx="447063" cy="754592"/>
            </a:xfrm>
          </p:grpSpPr>
          <p:sp>
            <p:nvSpPr>
              <p:cNvPr id="62" name="Ellipse 61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3" name="TekstSylinder 62"/>
              <p:cNvSpPr txBox="1"/>
              <p:nvPr/>
            </p:nvSpPr>
            <p:spPr>
              <a:xfrm>
                <a:off x="2063552" y="1450191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  <p:sp>
          <p:nvSpPr>
            <p:cNvPr id="61" name="TekstSylinder 60"/>
            <p:cNvSpPr txBox="1"/>
            <p:nvPr/>
          </p:nvSpPr>
          <p:spPr>
            <a:xfrm>
              <a:off x="4839619" y="2591012"/>
              <a:ext cx="2548766" cy="1349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Protokoller for cellegift</a:t>
              </a:r>
              <a:endParaRPr lang="nb-NO" sz="2400" dirty="0"/>
            </a:p>
          </p:txBody>
        </p:sp>
      </p:grpSp>
      <p:grpSp>
        <p:nvGrpSpPr>
          <p:cNvPr id="2" name="Gruppe 1"/>
          <p:cNvGrpSpPr/>
          <p:nvPr/>
        </p:nvGrpSpPr>
        <p:grpSpPr>
          <a:xfrm>
            <a:off x="627057" y="1321955"/>
            <a:ext cx="2584770" cy="1098933"/>
            <a:chOff x="627057" y="1321955"/>
            <a:chExt cx="2584770" cy="1098933"/>
          </a:xfrm>
        </p:grpSpPr>
        <p:grpSp>
          <p:nvGrpSpPr>
            <p:cNvPr id="21" name="Gruppe 20"/>
            <p:cNvGrpSpPr/>
            <p:nvPr/>
          </p:nvGrpSpPr>
          <p:grpSpPr>
            <a:xfrm>
              <a:off x="627057" y="1328104"/>
              <a:ext cx="2584770" cy="1092784"/>
              <a:chOff x="1779185" y="1591878"/>
              <a:chExt cx="2584770" cy="1775210"/>
            </a:xfrm>
          </p:grpSpPr>
          <p:grpSp>
            <p:nvGrpSpPr>
              <p:cNvPr id="5" name="Gruppe 4"/>
              <p:cNvGrpSpPr/>
              <p:nvPr/>
            </p:nvGrpSpPr>
            <p:grpSpPr>
              <a:xfrm>
                <a:off x="2844374" y="1591878"/>
                <a:ext cx="447063" cy="768115"/>
                <a:chOff x="1983997" y="1436670"/>
                <a:chExt cx="447063" cy="768115"/>
              </a:xfrm>
            </p:grpSpPr>
            <p:sp>
              <p:nvSpPr>
                <p:cNvPr id="3" name="Ellipse 2"/>
                <p:cNvSpPr/>
                <p:nvPr/>
              </p:nvSpPr>
              <p:spPr>
                <a:xfrm>
                  <a:off x="1983997" y="1484784"/>
                  <a:ext cx="447063" cy="720001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" name="TekstSylinder 3"/>
                <p:cNvSpPr txBox="1"/>
                <p:nvPr/>
              </p:nvSpPr>
              <p:spPr>
                <a:xfrm>
                  <a:off x="2063552" y="1436670"/>
                  <a:ext cx="288032" cy="7499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400" dirty="0" smtClean="0">
                      <a:solidFill>
                        <a:schemeClr val="bg1"/>
                      </a:solidFill>
                    </a:rPr>
                    <a:t>1</a:t>
                  </a:r>
                  <a:endParaRPr lang="nb-NO" sz="24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3" name="TekstSylinder 12"/>
              <p:cNvSpPr txBox="1"/>
              <p:nvPr/>
            </p:nvSpPr>
            <p:spPr>
              <a:xfrm>
                <a:off x="1779185" y="2536091"/>
                <a:ext cx="258477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Forordningssett (order </a:t>
                </a:r>
                <a:r>
                  <a:rPr lang="nb-NO" sz="2400" dirty="0" err="1" smtClean="0"/>
                  <a:t>sets</a:t>
                </a:r>
                <a:r>
                  <a:rPr lang="nb-NO" sz="2400" dirty="0" smtClean="0"/>
                  <a:t>)</a:t>
                </a:r>
                <a:endParaRPr lang="nb-NO" sz="2400" dirty="0"/>
              </a:p>
            </p:txBody>
          </p:sp>
        </p:grpSp>
        <p:grpSp>
          <p:nvGrpSpPr>
            <p:cNvPr id="53" name="Gruppe 52"/>
            <p:cNvGrpSpPr/>
            <p:nvPr/>
          </p:nvGrpSpPr>
          <p:grpSpPr>
            <a:xfrm>
              <a:off x="1691950" y="1321955"/>
              <a:ext cx="447063" cy="472836"/>
              <a:chOff x="1983997" y="1436670"/>
              <a:chExt cx="447063" cy="768115"/>
            </a:xfrm>
          </p:grpSpPr>
          <p:sp>
            <p:nvSpPr>
              <p:cNvPr id="60" name="Ellipse 59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4" name="TekstSylinder 6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42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vrundet rektangel 1"/>
          <p:cNvSpPr/>
          <p:nvPr/>
        </p:nvSpPr>
        <p:spPr>
          <a:xfrm>
            <a:off x="479376" y="4221088"/>
            <a:ext cx="10513168" cy="893769"/>
          </a:xfrm>
          <a:prstGeom prst="roundRect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3299656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5468199" y="1311151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45" name="TekstSylinder 44"/>
          <p:cNvSpPr txBox="1"/>
          <p:nvPr/>
        </p:nvSpPr>
        <p:spPr>
          <a:xfrm>
            <a:off x="1631504" y="4260710"/>
            <a:ext cx="8675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Her kommer en kort introduksjon til forordningssett, </a:t>
            </a:r>
            <a:r>
              <a:rPr lang="nb-NO" sz="2400" dirty="0" err="1" smtClean="0">
                <a:solidFill>
                  <a:schemeClr val="bg1"/>
                </a:solidFill>
              </a:rPr>
              <a:t>smartsett</a:t>
            </a:r>
            <a:r>
              <a:rPr lang="nb-NO" sz="2400" dirty="0" smtClean="0">
                <a:solidFill>
                  <a:schemeClr val="bg1"/>
                </a:solidFill>
              </a:rPr>
              <a:t>, forordningspaneler og forløpsadministrering</a:t>
            </a:r>
            <a:endParaRPr lang="nb-NO" sz="2400" dirty="0">
              <a:solidFill>
                <a:schemeClr val="bg1"/>
              </a:solidFill>
            </a:endParaRPr>
          </a:p>
        </p:txBody>
      </p:sp>
      <p:grpSp>
        <p:nvGrpSpPr>
          <p:cNvPr id="25" name="Gruppe 24"/>
          <p:cNvGrpSpPr/>
          <p:nvPr/>
        </p:nvGrpSpPr>
        <p:grpSpPr>
          <a:xfrm>
            <a:off x="8068791" y="1340766"/>
            <a:ext cx="2923753" cy="1210288"/>
            <a:chOff x="7788188" y="1617169"/>
            <a:chExt cx="2923753" cy="1966089"/>
          </a:xfrm>
        </p:grpSpPr>
        <p:grpSp>
          <p:nvGrpSpPr>
            <p:cNvPr id="26" name="Gruppe 25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28" name="Ellipse 27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9" name="TekstSylinder 28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27" name="TekstSylinder 26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  <a:endParaRPr lang="nb-NO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8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662972"/>
            <a:ext cx="10009112" cy="2214299"/>
          </a:xfrm>
        </p:spPr>
        <p:txBody>
          <a:bodyPr>
            <a:noAutofit/>
          </a:bodyPr>
          <a:lstStyle/>
          <a:p>
            <a:r>
              <a:rPr lang="nb-NO" sz="2400" dirty="0" smtClean="0"/>
              <a:t>Grupper av utvalgte forordninger som ofte brukes i spesifikke behandlinger</a:t>
            </a:r>
          </a:p>
          <a:p>
            <a:pPr lvl="1"/>
            <a:r>
              <a:rPr lang="nb-NO" sz="2400" dirty="0" smtClean="0"/>
              <a:t>bildediagnostikk</a:t>
            </a:r>
            <a:r>
              <a:rPr lang="nb-NO" sz="2400" dirty="0"/>
              <a:t>, legemidler, blodprøver </a:t>
            </a:r>
            <a:r>
              <a:rPr lang="nb-NO" sz="2400" dirty="0" smtClean="0"/>
              <a:t>osv. </a:t>
            </a:r>
          </a:p>
          <a:p>
            <a:endParaRPr lang="nb-NO" sz="2400" dirty="0" smtClean="0"/>
          </a:p>
          <a:p>
            <a:r>
              <a:rPr lang="nb-NO" sz="2400" dirty="0" smtClean="0"/>
              <a:t>Gir enkel tilgang </a:t>
            </a:r>
            <a:r>
              <a:rPr lang="nb-NO" sz="2400" dirty="0"/>
              <a:t>til alle </a:t>
            </a:r>
            <a:r>
              <a:rPr lang="nb-NO" sz="2400" dirty="0" smtClean="0"/>
              <a:t>forordningene </a:t>
            </a:r>
            <a:r>
              <a:rPr lang="nb-NO" sz="2400" dirty="0"/>
              <a:t>som vanligvis brukes i en spesifikk klinisk </a:t>
            </a:r>
            <a:r>
              <a:rPr lang="nb-NO" sz="2400" dirty="0" smtClean="0"/>
              <a:t>sammenheng 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27634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A3EDCDBF-C0CE-4F22-8906-65C03097DD20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900</TotalTime>
  <Words>682</Words>
  <Application>Microsoft Office PowerPoint</Application>
  <PresentationFormat>Widescreen</PresentationFormat>
  <Paragraphs>143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Office-tema</vt:lpstr>
      <vt:lpstr>Verktøy for pasienter i ulike forløp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65</cp:revision>
  <dcterms:created xsi:type="dcterms:W3CDTF">2021-06-23T13:32:41Z</dcterms:created>
  <dcterms:modified xsi:type="dcterms:W3CDTF">2021-08-13T09:05:57Z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